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8"/>
  </p:notesMasterIdLst>
  <p:sldIdLst>
    <p:sldId id="297" r:id="rId5"/>
    <p:sldId id="306" r:id="rId6"/>
    <p:sldId id="274" r:id="rId7"/>
    <p:sldId id="276" r:id="rId8"/>
    <p:sldId id="277" r:id="rId9"/>
    <p:sldId id="298" r:id="rId10"/>
    <p:sldId id="261" r:id="rId11"/>
    <p:sldId id="299" r:id="rId12"/>
    <p:sldId id="300" r:id="rId13"/>
    <p:sldId id="301" r:id="rId14"/>
    <p:sldId id="302" r:id="rId15"/>
    <p:sldId id="303" r:id="rId16"/>
    <p:sldId id="304" r:id="rId17"/>
    <p:sldId id="284" r:id="rId18"/>
    <p:sldId id="308" r:id="rId19"/>
    <p:sldId id="282" r:id="rId20"/>
    <p:sldId id="287" r:id="rId21"/>
    <p:sldId id="288" r:id="rId22"/>
    <p:sldId id="289" r:id="rId23"/>
    <p:sldId id="291" r:id="rId24"/>
    <p:sldId id="275" r:id="rId25"/>
    <p:sldId id="292" r:id="rId26"/>
    <p:sldId id="305" r:id="rId27"/>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BBF"/>
    <a:srgbClr val="898D8D"/>
    <a:srgbClr val="00A7B5"/>
    <a:srgbClr val="3F2A56"/>
    <a:srgbClr val="A05EB5"/>
    <a:srgbClr val="62B5E5"/>
    <a:srgbClr val="EF4A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5155" autoAdjust="0"/>
  </p:normalViewPr>
  <p:slideViewPr>
    <p:cSldViewPr snapToGrid="0" snapToObjects="1">
      <p:cViewPr varScale="1">
        <p:scale>
          <a:sx n="128" d="100"/>
          <a:sy n="128" d="100"/>
        </p:scale>
        <p:origin x="342"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F8476-3B6F-4F82-B577-05AE56E972D6}"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6CD40258-2734-4EAA-899A-EAD6A0626661}">
      <dgm:prSet/>
      <dgm:spPr/>
      <dgm:t>
        <a:bodyPr/>
        <a:lstStyle/>
        <a:p>
          <a:r>
            <a:rPr lang="en-GB"/>
            <a:t>Definition and classification</a:t>
          </a:r>
          <a:endParaRPr lang="en-US"/>
        </a:p>
      </dgm:t>
    </dgm:pt>
    <dgm:pt modelId="{A89451DD-35ED-40EA-A440-9EFFCB34B8B1}" type="parTrans" cxnId="{F5F5FF98-F455-4D52-8F82-60EAD354D781}">
      <dgm:prSet/>
      <dgm:spPr/>
      <dgm:t>
        <a:bodyPr/>
        <a:lstStyle/>
        <a:p>
          <a:endParaRPr lang="en-US"/>
        </a:p>
      </dgm:t>
    </dgm:pt>
    <dgm:pt modelId="{CAE93461-3403-4E9E-B3D6-B6CF5AA57E56}" type="sibTrans" cxnId="{F5F5FF98-F455-4D52-8F82-60EAD354D781}">
      <dgm:prSet/>
      <dgm:spPr/>
      <dgm:t>
        <a:bodyPr/>
        <a:lstStyle/>
        <a:p>
          <a:endParaRPr lang="en-US"/>
        </a:p>
      </dgm:t>
    </dgm:pt>
    <dgm:pt modelId="{B31F45DF-7CB0-4E03-BE01-68793F4ACA10}">
      <dgm:prSet/>
      <dgm:spPr/>
      <dgm:t>
        <a:bodyPr/>
        <a:lstStyle/>
        <a:p>
          <a:r>
            <a:rPr lang="en-GB"/>
            <a:t>Autism, Dyslexia and ADHD</a:t>
          </a:r>
          <a:endParaRPr lang="en-US"/>
        </a:p>
      </dgm:t>
    </dgm:pt>
    <dgm:pt modelId="{C11F1284-E265-4E19-970B-8462D7E1CD27}" type="parTrans" cxnId="{5390CCEE-746C-4B78-82B9-A120CF4E3D01}">
      <dgm:prSet/>
      <dgm:spPr/>
      <dgm:t>
        <a:bodyPr/>
        <a:lstStyle/>
        <a:p>
          <a:endParaRPr lang="en-US"/>
        </a:p>
      </dgm:t>
    </dgm:pt>
    <dgm:pt modelId="{3D755A47-36C8-4758-A25E-92423ACEE040}" type="sibTrans" cxnId="{5390CCEE-746C-4B78-82B9-A120CF4E3D01}">
      <dgm:prSet/>
      <dgm:spPr/>
      <dgm:t>
        <a:bodyPr/>
        <a:lstStyle/>
        <a:p>
          <a:endParaRPr lang="en-US"/>
        </a:p>
      </dgm:t>
    </dgm:pt>
    <dgm:pt modelId="{303E78F6-014C-46D9-9E2A-4408CEBD7807}">
      <dgm:prSet/>
      <dgm:spPr/>
      <dgm:t>
        <a:bodyPr/>
        <a:lstStyle/>
        <a:p>
          <a:r>
            <a:rPr lang="en-GB"/>
            <a:t>Epidemiology and features </a:t>
          </a:r>
          <a:endParaRPr lang="en-US"/>
        </a:p>
      </dgm:t>
    </dgm:pt>
    <dgm:pt modelId="{0CEB9BEF-7573-49C9-8749-CC9954B4698C}" type="parTrans" cxnId="{92A4BEEF-77BB-4B1F-8CA0-96EF5DC63E80}">
      <dgm:prSet/>
      <dgm:spPr/>
      <dgm:t>
        <a:bodyPr/>
        <a:lstStyle/>
        <a:p>
          <a:endParaRPr lang="en-US"/>
        </a:p>
      </dgm:t>
    </dgm:pt>
    <dgm:pt modelId="{D2E2445F-9413-4902-AE4F-4212E9525353}" type="sibTrans" cxnId="{92A4BEEF-77BB-4B1F-8CA0-96EF5DC63E80}">
      <dgm:prSet/>
      <dgm:spPr/>
      <dgm:t>
        <a:bodyPr/>
        <a:lstStyle/>
        <a:p>
          <a:endParaRPr lang="en-US"/>
        </a:p>
      </dgm:t>
    </dgm:pt>
    <dgm:pt modelId="{C34C7323-9557-4BCC-83F9-F5663A50056A}">
      <dgm:prSet/>
      <dgm:spPr/>
      <dgm:t>
        <a:bodyPr/>
        <a:lstStyle/>
        <a:p>
          <a:r>
            <a:rPr lang="en-GB"/>
            <a:t>Strengths of the neurodiverse brain</a:t>
          </a:r>
          <a:endParaRPr lang="en-US"/>
        </a:p>
      </dgm:t>
    </dgm:pt>
    <dgm:pt modelId="{516C88E0-9B94-420F-A2B1-41522E6321A7}" type="parTrans" cxnId="{72539514-DF98-43BF-B7B8-9D3EF6CEC6D1}">
      <dgm:prSet/>
      <dgm:spPr/>
      <dgm:t>
        <a:bodyPr/>
        <a:lstStyle/>
        <a:p>
          <a:endParaRPr lang="en-US"/>
        </a:p>
      </dgm:t>
    </dgm:pt>
    <dgm:pt modelId="{9047DECD-B5A4-44FA-8A47-CB36020D5CDD}" type="sibTrans" cxnId="{72539514-DF98-43BF-B7B8-9D3EF6CEC6D1}">
      <dgm:prSet/>
      <dgm:spPr/>
      <dgm:t>
        <a:bodyPr/>
        <a:lstStyle/>
        <a:p>
          <a:endParaRPr lang="en-US"/>
        </a:p>
      </dgm:t>
    </dgm:pt>
    <dgm:pt modelId="{129C2F70-A67B-46B0-B354-36750675A9F4}">
      <dgm:prSet/>
      <dgm:spPr/>
      <dgm:t>
        <a:bodyPr/>
        <a:lstStyle/>
        <a:p>
          <a:r>
            <a:rPr lang="en-GB"/>
            <a:t>Challenges for neurodiverse medical trainees</a:t>
          </a:r>
          <a:endParaRPr lang="en-US"/>
        </a:p>
      </dgm:t>
    </dgm:pt>
    <dgm:pt modelId="{8750B133-A559-4CD1-B621-00979DBAF427}" type="parTrans" cxnId="{A14E94D9-6640-46E8-91C6-9B6BBCDD248E}">
      <dgm:prSet/>
      <dgm:spPr/>
      <dgm:t>
        <a:bodyPr/>
        <a:lstStyle/>
        <a:p>
          <a:endParaRPr lang="en-US"/>
        </a:p>
      </dgm:t>
    </dgm:pt>
    <dgm:pt modelId="{1613FBE3-9B9D-405C-B676-FE178BA3F993}" type="sibTrans" cxnId="{A14E94D9-6640-46E8-91C6-9B6BBCDD248E}">
      <dgm:prSet/>
      <dgm:spPr/>
      <dgm:t>
        <a:bodyPr/>
        <a:lstStyle/>
        <a:p>
          <a:endParaRPr lang="en-US"/>
        </a:p>
      </dgm:t>
    </dgm:pt>
    <dgm:pt modelId="{DE4AAF22-937C-47C2-8447-4836C7DD3FCD}">
      <dgm:prSet/>
      <dgm:spPr/>
      <dgm:t>
        <a:bodyPr/>
        <a:lstStyle/>
        <a:p>
          <a:r>
            <a:rPr lang="en-GB"/>
            <a:t>Adjustments for neurodiverse trainees</a:t>
          </a:r>
          <a:endParaRPr lang="en-US"/>
        </a:p>
      </dgm:t>
    </dgm:pt>
    <dgm:pt modelId="{E082CE22-1805-4734-ACC9-849772F4FA83}" type="parTrans" cxnId="{E9DADBA3-25BB-41B1-959E-00F0B8F6AFB3}">
      <dgm:prSet/>
      <dgm:spPr/>
      <dgm:t>
        <a:bodyPr/>
        <a:lstStyle/>
        <a:p>
          <a:endParaRPr lang="en-US"/>
        </a:p>
      </dgm:t>
    </dgm:pt>
    <dgm:pt modelId="{DF02708C-4ED0-48A9-8001-02E5C1968B4E}" type="sibTrans" cxnId="{E9DADBA3-25BB-41B1-959E-00F0B8F6AFB3}">
      <dgm:prSet/>
      <dgm:spPr/>
      <dgm:t>
        <a:bodyPr/>
        <a:lstStyle/>
        <a:p>
          <a:endParaRPr lang="en-US"/>
        </a:p>
      </dgm:t>
    </dgm:pt>
    <dgm:pt modelId="{5346F18A-4989-4BFC-983B-F8266B7E7FBD}" type="pres">
      <dgm:prSet presAssocID="{E1CF8476-3B6F-4F82-B577-05AE56E972D6}" presName="diagram" presStyleCnt="0">
        <dgm:presLayoutVars>
          <dgm:dir/>
          <dgm:resizeHandles val="exact"/>
        </dgm:presLayoutVars>
      </dgm:prSet>
      <dgm:spPr/>
    </dgm:pt>
    <dgm:pt modelId="{63E50989-AC2C-47D0-A835-967A67B06A5C}" type="pres">
      <dgm:prSet presAssocID="{6CD40258-2734-4EAA-899A-EAD6A0626661}" presName="node" presStyleLbl="node1" presStyleIdx="0" presStyleCnt="6">
        <dgm:presLayoutVars>
          <dgm:bulletEnabled val="1"/>
        </dgm:presLayoutVars>
      </dgm:prSet>
      <dgm:spPr/>
    </dgm:pt>
    <dgm:pt modelId="{7EAC0005-C551-45EC-9D87-7744DAABA11B}" type="pres">
      <dgm:prSet presAssocID="{CAE93461-3403-4E9E-B3D6-B6CF5AA57E56}" presName="sibTrans" presStyleCnt="0"/>
      <dgm:spPr/>
    </dgm:pt>
    <dgm:pt modelId="{08BC919A-2E1F-4F6F-9AA8-FF5714E0430E}" type="pres">
      <dgm:prSet presAssocID="{B31F45DF-7CB0-4E03-BE01-68793F4ACA10}" presName="node" presStyleLbl="node1" presStyleIdx="1" presStyleCnt="6">
        <dgm:presLayoutVars>
          <dgm:bulletEnabled val="1"/>
        </dgm:presLayoutVars>
      </dgm:prSet>
      <dgm:spPr/>
    </dgm:pt>
    <dgm:pt modelId="{176D8BEA-892A-4A9A-916D-678D40F6CD15}" type="pres">
      <dgm:prSet presAssocID="{3D755A47-36C8-4758-A25E-92423ACEE040}" presName="sibTrans" presStyleCnt="0"/>
      <dgm:spPr/>
    </dgm:pt>
    <dgm:pt modelId="{3DE82AD9-8D89-4F80-91BE-FC0F50D4B6DB}" type="pres">
      <dgm:prSet presAssocID="{303E78F6-014C-46D9-9E2A-4408CEBD7807}" presName="node" presStyleLbl="node1" presStyleIdx="2" presStyleCnt="6">
        <dgm:presLayoutVars>
          <dgm:bulletEnabled val="1"/>
        </dgm:presLayoutVars>
      </dgm:prSet>
      <dgm:spPr/>
    </dgm:pt>
    <dgm:pt modelId="{AA2C0782-4F7C-4EE2-B43B-B53933BB9310}" type="pres">
      <dgm:prSet presAssocID="{D2E2445F-9413-4902-AE4F-4212E9525353}" presName="sibTrans" presStyleCnt="0"/>
      <dgm:spPr/>
    </dgm:pt>
    <dgm:pt modelId="{3F2FF46E-7E8E-4CB1-B8F6-558095F32B3F}" type="pres">
      <dgm:prSet presAssocID="{C34C7323-9557-4BCC-83F9-F5663A50056A}" presName="node" presStyleLbl="node1" presStyleIdx="3" presStyleCnt="6">
        <dgm:presLayoutVars>
          <dgm:bulletEnabled val="1"/>
        </dgm:presLayoutVars>
      </dgm:prSet>
      <dgm:spPr/>
    </dgm:pt>
    <dgm:pt modelId="{0A3FAA6C-F90A-4D00-A465-48C6DB01E59A}" type="pres">
      <dgm:prSet presAssocID="{9047DECD-B5A4-44FA-8A47-CB36020D5CDD}" presName="sibTrans" presStyleCnt="0"/>
      <dgm:spPr/>
    </dgm:pt>
    <dgm:pt modelId="{83C1F95F-69C5-4BE4-ABA8-2646A09A742A}" type="pres">
      <dgm:prSet presAssocID="{129C2F70-A67B-46B0-B354-36750675A9F4}" presName="node" presStyleLbl="node1" presStyleIdx="4" presStyleCnt="6">
        <dgm:presLayoutVars>
          <dgm:bulletEnabled val="1"/>
        </dgm:presLayoutVars>
      </dgm:prSet>
      <dgm:spPr/>
    </dgm:pt>
    <dgm:pt modelId="{8DE9A9D7-5CA9-481A-9507-75D9CA5FB248}" type="pres">
      <dgm:prSet presAssocID="{1613FBE3-9B9D-405C-B676-FE178BA3F993}" presName="sibTrans" presStyleCnt="0"/>
      <dgm:spPr/>
    </dgm:pt>
    <dgm:pt modelId="{B87F4756-AB42-4B81-BF22-01ED8665146E}" type="pres">
      <dgm:prSet presAssocID="{DE4AAF22-937C-47C2-8447-4836C7DD3FCD}" presName="node" presStyleLbl="node1" presStyleIdx="5" presStyleCnt="6">
        <dgm:presLayoutVars>
          <dgm:bulletEnabled val="1"/>
        </dgm:presLayoutVars>
      </dgm:prSet>
      <dgm:spPr/>
    </dgm:pt>
  </dgm:ptLst>
  <dgm:cxnLst>
    <dgm:cxn modelId="{72539514-DF98-43BF-B7B8-9D3EF6CEC6D1}" srcId="{E1CF8476-3B6F-4F82-B577-05AE56E972D6}" destId="{C34C7323-9557-4BCC-83F9-F5663A50056A}" srcOrd="3" destOrd="0" parTransId="{516C88E0-9B94-420F-A2B1-41522E6321A7}" sibTransId="{9047DECD-B5A4-44FA-8A47-CB36020D5CDD}"/>
    <dgm:cxn modelId="{25494D3C-10E1-4794-93E3-44612936DA6B}" type="presOf" srcId="{C34C7323-9557-4BCC-83F9-F5663A50056A}" destId="{3F2FF46E-7E8E-4CB1-B8F6-558095F32B3F}" srcOrd="0" destOrd="0" presId="urn:microsoft.com/office/officeart/2005/8/layout/default"/>
    <dgm:cxn modelId="{7D2E956E-1066-4A85-BB2C-7E8F27A88402}" type="presOf" srcId="{6CD40258-2734-4EAA-899A-EAD6A0626661}" destId="{63E50989-AC2C-47D0-A835-967A67B06A5C}" srcOrd="0" destOrd="0" presId="urn:microsoft.com/office/officeart/2005/8/layout/default"/>
    <dgm:cxn modelId="{F5F5FF98-F455-4D52-8F82-60EAD354D781}" srcId="{E1CF8476-3B6F-4F82-B577-05AE56E972D6}" destId="{6CD40258-2734-4EAA-899A-EAD6A0626661}" srcOrd="0" destOrd="0" parTransId="{A89451DD-35ED-40EA-A440-9EFFCB34B8B1}" sibTransId="{CAE93461-3403-4E9E-B3D6-B6CF5AA57E56}"/>
    <dgm:cxn modelId="{E9DADBA3-25BB-41B1-959E-00F0B8F6AFB3}" srcId="{E1CF8476-3B6F-4F82-B577-05AE56E972D6}" destId="{DE4AAF22-937C-47C2-8447-4836C7DD3FCD}" srcOrd="5" destOrd="0" parTransId="{E082CE22-1805-4734-ACC9-849772F4FA83}" sibTransId="{DF02708C-4ED0-48A9-8001-02E5C1968B4E}"/>
    <dgm:cxn modelId="{6477EFAC-CEB4-4CB2-86A1-43CCA8F16D13}" type="presOf" srcId="{129C2F70-A67B-46B0-B354-36750675A9F4}" destId="{83C1F95F-69C5-4BE4-ABA8-2646A09A742A}" srcOrd="0" destOrd="0" presId="urn:microsoft.com/office/officeart/2005/8/layout/default"/>
    <dgm:cxn modelId="{B4FDA6C0-D2A4-4BE0-B74E-014AFDA06174}" type="presOf" srcId="{303E78F6-014C-46D9-9E2A-4408CEBD7807}" destId="{3DE82AD9-8D89-4F80-91BE-FC0F50D4B6DB}" srcOrd="0" destOrd="0" presId="urn:microsoft.com/office/officeart/2005/8/layout/default"/>
    <dgm:cxn modelId="{157CDAC0-BF1E-4EC0-BE47-4EF53066BEAE}" type="presOf" srcId="{E1CF8476-3B6F-4F82-B577-05AE56E972D6}" destId="{5346F18A-4989-4BFC-983B-F8266B7E7FBD}" srcOrd="0" destOrd="0" presId="urn:microsoft.com/office/officeart/2005/8/layout/default"/>
    <dgm:cxn modelId="{A14E94D9-6640-46E8-91C6-9B6BBCDD248E}" srcId="{E1CF8476-3B6F-4F82-B577-05AE56E972D6}" destId="{129C2F70-A67B-46B0-B354-36750675A9F4}" srcOrd="4" destOrd="0" parTransId="{8750B133-A559-4CD1-B621-00979DBAF427}" sibTransId="{1613FBE3-9B9D-405C-B676-FE178BA3F993}"/>
    <dgm:cxn modelId="{CF1CECDC-1431-4E1C-B6E2-5932E9BFE47E}" type="presOf" srcId="{B31F45DF-7CB0-4E03-BE01-68793F4ACA10}" destId="{08BC919A-2E1F-4F6F-9AA8-FF5714E0430E}" srcOrd="0" destOrd="0" presId="urn:microsoft.com/office/officeart/2005/8/layout/default"/>
    <dgm:cxn modelId="{5390CCEE-746C-4B78-82B9-A120CF4E3D01}" srcId="{E1CF8476-3B6F-4F82-B577-05AE56E972D6}" destId="{B31F45DF-7CB0-4E03-BE01-68793F4ACA10}" srcOrd="1" destOrd="0" parTransId="{C11F1284-E265-4E19-970B-8462D7E1CD27}" sibTransId="{3D755A47-36C8-4758-A25E-92423ACEE040}"/>
    <dgm:cxn modelId="{92A4BEEF-77BB-4B1F-8CA0-96EF5DC63E80}" srcId="{E1CF8476-3B6F-4F82-B577-05AE56E972D6}" destId="{303E78F6-014C-46D9-9E2A-4408CEBD7807}" srcOrd="2" destOrd="0" parTransId="{0CEB9BEF-7573-49C9-8749-CC9954B4698C}" sibTransId="{D2E2445F-9413-4902-AE4F-4212E9525353}"/>
    <dgm:cxn modelId="{849950F7-5482-4D90-BC2C-C316EADF3C15}" type="presOf" srcId="{DE4AAF22-937C-47C2-8447-4836C7DD3FCD}" destId="{B87F4756-AB42-4B81-BF22-01ED8665146E}" srcOrd="0" destOrd="0" presId="urn:microsoft.com/office/officeart/2005/8/layout/default"/>
    <dgm:cxn modelId="{3E4E8FB5-0CAC-4BD8-96B2-18D2B4587DFA}" type="presParOf" srcId="{5346F18A-4989-4BFC-983B-F8266B7E7FBD}" destId="{63E50989-AC2C-47D0-A835-967A67B06A5C}" srcOrd="0" destOrd="0" presId="urn:microsoft.com/office/officeart/2005/8/layout/default"/>
    <dgm:cxn modelId="{5818B4E7-247B-4C2B-9C8F-FDBDC47CFBD9}" type="presParOf" srcId="{5346F18A-4989-4BFC-983B-F8266B7E7FBD}" destId="{7EAC0005-C551-45EC-9D87-7744DAABA11B}" srcOrd="1" destOrd="0" presId="urn:microsoft.com/office/officeart/2005/8/layout/default"/>
    <dgm:cxn modelId="{4C69533B-E312-4F5A-A495-11EA9B606C49}" type="presParOf" srcId="{5346F18A-4989-4BFC-983B-F8266B7E7FBD}" destId="{08BC919A-2E1F-4F6F-9AA8-FF5714E0430E}" srcOrd="2" destOrd="0" presId="urn:microsoft.com/office/officeart/2005/8/layout/default"/>
    <dgm:cxn modelId="{2421F57F-8F53-4D4C-BEDC-1D48E694BDEC}" type="presParOf" srcId="{5346F18A-4989-4BFC-983B-F8266B7E7FBD}" destId="{176D8BEA-892A-4A9A-916D-678D40F6CD15}" srcOrd="3" destOrd="0" presId="urn:microsoft.com/office/officeart/2005/8/layout/default"/>
    <dgm:cxn modelId="{22AFCE0B-AA94-44CF-A442-6AD2ACE5C282}" type="presParOf" srcId="{5346F18A-4989-4BFC-983B-F8266B7E7FBD}" destId="{3DE82AD9-8D89-4F80-91BE-FC0F50D4B6DB}" srcOrd="4" destOrd="0" presId="urn:microsoft.com/office/officeart/2005/8/layout/default"/>
    <dgm:cxn modelId="{441F3524-2350-470A-B927-B93FFD434CBA}" type="presParOf" srcId="{5346F18A-4989-4BFC-983B-F8266B7E7FBD}" destId="{AA2C0782-4F7C-4EE2-B43B-B53933BB9310}" srcOrd="5" destOrd="0" presId="urn:microsoft.com/office/officeart/2005/8/layout/default"/>
    <dgm:cxn modelId="{89302051-0E41-444F-91FF-A12F8EFFA138}" type="presParOf" srcId="{5346F18A-4989-4BFC-983B-F8266B7E7FBD}" destId="{3F2FF46E-7E8E-4CB1-B8F6-558095F32B3F}" srcOrd="6" destOrd="0" presId="urn:microsoft.com/office/officeart/2005/8/layout/default"/>
    <dgm:cxn modelId="{A4821838-0323-4702-8F15-4614152C4871}" type="presParOf" srcId="{5346F18A-4989-4BFC-983B-F8266B7E7FBD}" destId="{0A3FAA6C-F90A-4D00-A465-48C6DB01E59A}" srcOrd="7" destOrd="0" presId="urn:microsoft.com/office/officeart/2005/8/layout/default"/>
    <dgm:cxn modelId="{27DA1AFB-84D5-4778-9FBF-E0AD1DB0075D}" type="presParOf" srcId="{5346F18A-4989-4BFC-983B-F8266B7E7FBD}" destId="{83C1F95F-69C5-4BE4-ABA8-2646A09A742A}" srcOrd="8" destOrd="0" presId="urn:microsoft.com/office/officeart/2005/8/layout/default"/>
    <dgm:cxn modelId="{D0FB12AF-DF40-4BAD-BACD-5F40AD5D7124}" type="presParOf" srcId="{5346F18A-4989-4BFC-983B-F8266B7E7FBD}" destId="{8DE9A9D7-5CA9-481A-9507-75D9CA5FB248}" srcOrd="9" destOrd="0" presId="urn:microsoft.com/office/officeart/2005/8/layout/default"/>
    <dgm:cxn modelId="{0B1CE3F3-B080-4485-BA32-041DE9C2913D}" type="presParOf" srcId="{5346F18A-4989-4BFC-983B-F8266B7E7FBD}" destId="{B87F4756-AB42-4B81-BF22-01ED8665146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0D65B-D751-402F-BC49-6103623554E8}"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721458B0-93C2-4B99-A309-0E3880F1D74E}">
      <dgm:prSet/>
      <dgm:spPr/>
      <dgm:t>
        <a:bodyPr/>
        <a:lstStyle/>
        <a:p>
          <a:r>
            <a:rPr lang="en-GB"/>
            <a:t>Internal restlessness</a:t>
          </a:r>
          <a:endParaRPr lang="en-US"/>
        </a:p>
      </dgm:t>
    </dgm:pt>
    <dgm:pt modelId="{5680AECF-F4C1-4304-B4D2-99BB86203C8C}" type="parTrans" cxnId="{4F2F7CB6-4065-4AC3-9A6A-7685DB7196F1}">
      <dgm:prSet/>
      <dgm:spPr/>
      <dgm:t>
        <a:bodyPr/>
        <a:lstStyle/>
        <a:p>
          <a:endParaRPr lang="en-US"/>
        </a:p>
      </dgm:t>
    </dgm:pt>
    <dgm:pt modelId="{82000457-99CC-4D92-87EF-2E1556A80048}" type="sibTrans" cxnId="{4F2F7CB6-4065-4AC3-9A6A-7685DB7196F1}">
      <dgm:prSet/>
      <dgm:spPr/>
      <dgm:t>
        <a:bodyPr/>
        <a:lstStyle/>
        <a:p>
          <a:endParaRPr lang="en-US"/>
        </a:p>
      </dgm:t>
    </dgm:pt>
    <dgm:pt modelId="{C6FAF01F-C645-4A86-ACDC-AF45639B2429}">
      <dgm:prSet/>
      <dgm:spPr/>
      <dgm:t>
        <a:bodyPr/>
        <a:lstStyle/>
        <a:p>
          <a:r>
            <a:rPr lang="en-GB"/>
            <a:t>Ceaseless thought processes</a:t>
          </a:r>
          <a:endParaRPr lang="en-US"/>
        </a:p>
      </dgm:t>
    </dgm:pt>
    <dgm:pt modelId="{92A03EA6-5DC9-4B48-A4F2-595E7DBCB5EC}" type="parTrans" cxnId="{F8E66D62-C1CE-4926-BCAC-F1E0D3D3988D}">
      <dgm:prSet/>
      <dgm:spPr/>
      <dgm:t>
        <a:bodyPr/>
        <a:lstStyle/>
        <a:p>
          <a:endParaRPr lang="en-US"/>
        </a:p>
      </dgm:t>
    </dgm:pt>
    <dgm:pt modelId="{2C6C6AF0-8EBD-43C7-B329-93C1CAF1A75D}" type="sibTrans" cxnId="{F8E66D62-C1CE-4926-BCAC-F1E0D3D3988D}">
      <dgm:prSet/>
      <dgm:spPr/>
      <dgm:t>
        <a:bodyPr/>
        <a:lstStyle/>
        <a:p>
          <a:endParaRPr lang="en-US"/>
        </a:p>
      </dgm:t>
    </dgm:pt>
    <dgm:pt modelId="{460885EA-1EE7-48C3-BDF0-4B33EAE64501}">
      <dgm:prSet/>
      <dgm:spPr/>
      <dgm:t>
        <a:bodyPr/>
        <a:lstStyle/>
        <a:p>
          <a:r>
            <a:rPr lang="en-GB"/>
            <a:t>Inability to focus on tasks</a:t>
          </a:r>
          <a:endParaRPr lang="en-US"/>
        </a:p>
      </dgm:t>
    </dgm:pt>
    <dgm:pt modelId="{548C2896-E518-425C-A450-169D29960B8B}" type="parTrans" cxnId="{8DCD5B2E-7B45-468D-AD45-4E7030C77FE5}">
      <dgm:prSet/>
      <dgm:spPr/>
      <dgm:t>
        <a:bodyPr/>
        <a:lstStyle/>
        <a:p>
          <a:endParaRPr lang="en-US"/>
        </a:p>
      </dgm:t>
    </dgm:pt>
    <dgm:pt modelId="{71F3E902-42E2-4A03-BC90-09C633BF7DA8}" type="sibTrans" cxnId="{8DCD5B2E-7B45-468D-AD45-4E7030C77FE5}">
      <dgm:prSet/>
      <dgm:spPr/>
      <dgm:t>
        <a:bodyPr/>
        <a:lstStyle/>
        <a:p>
          <a:endParaRPr lang="en-US"/>
        </a:p>
      </dgm:t>
    </dgm:pt>
    <dgm:pt modelId="{C18BA704-3451-42EB-9587-E7F290603C71}">
      <dgm:prSet/>
      <dgm:spPr/>
      <dgm:t>
        <a:bodyPr/>
        <a:lstStyle/>
        <a:p>
          <a:r>
            <a:rPr lang="en-GB"/>
            <a:t>Forgetfulness</a:t>
          </a:r>
          <a:endParaRPr lang="en-US"/>
        </a:p>
      </dgm:t>
    </dgm:pt>
    <dgm:pt modelId="{681CBC3F-EE4C-440A-AEB6-CC4F05040CDD}" type="parTrans" cxnId="{CCC339BD-72FD-43AD-8F7C-74F27795297D}">
      <dgm:prSet/>
      <dgm:spPr/>
      <dgm:t>
        <a:bodyPr/>
        <a:lstStyle/>
        <a:p>
          <a:endParaRPr lang="en-US"/>
        </a:p>
      </dgm:t>
    </dgm:pt>
    <dgm:pt modelId="{6FCE6C1D-B7EB-435F-BDA9-4051DB05C222}" type="sibTrans" cxnId="{CCC339BD-72FD-43AD-8F7C-74F27795297D}">
      <dgm:prSet/>
      <dgm:spPr/>
      <dgm:t>
        <a:bodyPr/>
        <a:lstStyle/>
        <a:p>
          <a:endParaRPr lang="en-US"/>
        </a:p>
      </dgm:t>
    </dgm:pt>
    <dgm:pt modelId="{F486BF57-4DD0-4A76-9B8A-12BC290028EB}">
      <dgm:prSet/>
      <dgm:spPr/>
      <dgm:t>
        <a:bodyPr/>
        <a:lstStyle/>
        <a:p>
          <a:r>
            <a:rPr lang="en-GB"/>
            <a:t>Time keeping issues</a:t>
          </a:r>
          <a:endParaRPr lang="en-US"/>
        </a:p>
      </dgm:t>
    </dgm:pt>
    <dgm:pt modelId="{63DEEFBA-F76E-4220-BBA0-DA4629988D76}" type="parTrans" cxnId="{F5E0E7C8-EC19-4AED-A4DC-D23D597CE5BF}">
      <dgm:prSet/>
      <dgm:spPr/>
      <dgm:t>
        <a:bodyPr/>
        <a:lstStyle/>
        <a:p>
          <a:endParaRPr lang="en-US"/>
        </a:p>
      </dgm:t>
    </dgm:pt>
    <dgm:pt modelId="{6ED736AF-676A-4E96-9C4F-68B53B692B4E}" type="sibTrans" cxnId="{F5E0E7C8-EC19-4AED-A4DC-D23D597CE5BF}">
      <dgm:prSet/>
      <dgm:spPr/>
      <dgm:t>
        <a:bodyPr/>
        <a:lstStyle/>
        <a:p>
          <a:endParaRPr lang="en-US"/>
        </a:p>
      </dgm:t>
    </dgm:pt>
    <dgm:pt modelId="{BBD0C673-9FAE-4067-8007-36DE4699431F}">
      <dgm:prSet/>
      <dgm:spPr/>
      <dgm:t>
        <a:bodyPr/>
        <a:lstStyle/>
        <a:p>
          <a:r>
            <a:rPr lang="en-GB"/>
            <a:t>Poorly controlled affect</a:t>
          </a:r>
          <a:endParaRPr lang="en-US"/>
        </a:p>
      </dgm:t>
    </dgm:pt>
    <dgm:pt modelId="{3691CB5A-ECFC-490E-BEF9-7F83BC776083}" type="parTrans" cxnId="{ECFA85BF-461D-4699-8677-520BA8F11FF7}">
      <dgm:prSet/>
      <dgm:spPr/>
      <dgm:t>
        <a:bodyPr/>
        <a:lstStyle/>
        <a:p>
          <a:endParaRPr lang="en-US"/>
        </a:p>
      </dgm:t>
    </dgm:pt>
    <dgm:pt modelId="{1C8D4F51-98CC-42A5-AE09-346B8F2A0513}" type="sibTrans" cxnId="{ECFA85BF-461D-4699-8677-520BA8F11FF7}">
      <dgm:prSet/>
      <dgm:spPr/>
      <dgm:t>
        <a:bodyPr/>
        <a:lstStyle/>
        <a:p>
          <a:endParaRPr lang="en-US"/>
        </a:p>
      </dgm:t>
    </dgm:pt>
    <dgm:pt modelId="{731DB96B-2C90-4A18-B476-F28AA0ADEC02}">
      <dgm:prSet/>
      <dgm:spPr/>
      <dgm:t>
        <a:bodyPr/>
        <a:lstStyle/>
        <a:p>
          <a:r>
            <a:rPr lang="en-GB"/>
            <a:t>Low self esteem</a:t>
          </a:r>
          <a:endParaRPr lang="en-US"/>
        </a:p>
      </dgm:t>
    </dgm:pt>
    <dgm:pt modelId="{B4C51320-F56B-4998-9D1F-94140667EFFE}" type="parTrans" cxnId="{FE56064C-E388-4D7B-8E49-1C1BA1C73070}">
      <dgm:prSet/>
      <dgm:spPr/>
      <dgm:t>
        <a:bodyPr/>
        <a:lstStyle/>
        <a:p>
          <a:endParaRPr lang="en-US"/>
        </a:p>
      </dgm:t>
    </dgm:pt>
    <dgm:pt modelId="{04434A04-EE47-4299-906D-F5352ED6A90F}" type="sibTrans" cxnId="{FE56064C-E388-4D7B-8E49-1C1BA1C73070}">
      <dgm:prSet/>
      <dgm:spPr/>
      <dgm:t>
        <a:bodyPr/>
        <a:lstStyle/>
        <a:p>
          <a:endParaRPr lang="en-US"/>
        </a:p>
      </dgm:t>
    </dgm:pt>
    <dgm:pt modelId="{E46C2EE0-6F0C-493C-B700-7BC4E3DDC856}">
      <dgm:prSet/>
      <dgm:spPr/>
      <dgm:t>
        <a:bodyPr/>
        <a:lstStyle/>
        <a:p>
          <a:r>
            <a:rPr lang="en-GB"/>
            <a:t>Sleep issues </a:t>
          </a:r>
          <a:endParaRPr lang="en-US"/>
        </a:p>
      </dgm:t>
    </dgm:pt>
    <dgm:pt modelId="{574ACB5D-16A4-41B6-A266-2D1BD795BABB}" type="parTrans" cxnId="{410E80C0-305C-4F49-9F2E-3BA05622068B}">
      <dgm:prSet/>
      <dgm:spPr/>
      <dgm:t>
        <a:bodyPr/>
        <a:lstStyle/>
        <a:p>
          <a:endParaRPr lang="en-US"/>
        </a:p>
      </dgm:t>
    </dgm:pt>
    <dgm:pt modelId="{55251A56-8B62-4FFB-8370-62474C5F31A9}" type="sibTrans" cxnId="{410E80C0-305C-4F49-9F2E-3BA05622068B}">
      <dgm:prSet/>
      <dgm:spPr/>
      <dgm:t>
        <a:bodyPr/>
        <a:lstStyle/>
        <a:p>
          <a:endParaRPr lang="en-US"/>
        </a:p>
      </dgm:t>
    </dgm:pt>
    <dgm:pt modelId="{2D57FF10-656D-4992-A094-F7BFD147B4B9}" type="pres">
      <dgm:prSet presAssocID="{AC60D65B-D751-402F-BC49-6103623554E8}" presName="diagram" presStyleCnt="0">
        <dgm:presLayoutVars>
          <dgm:dir/>
          <dgm:resizeHandles val="exact"/>
        </dgm:presLayoutVars>
      </dgm:prSet>
      <dgm:spPr/>
    </dgm:pt>
    <dgm:pt modelId="{574AE5BA-D2E9-490F-ABE8-4B32732612B9}" type="pres">
      <dgm:prSet presAssocID="{721458B0-93C2-4B99-A309-0E3880F1D74E}" presName="node" presStyleLbl="node1" presStyleIdx="0" presStyleCnt="8">
        <dgm:presLayoutVars>
          <dgm:bulletEnabled val="1"/>
        </dgm:presLayoutVars>
      </dgm:prSet>
      <dgm:spPr/>
    </dgm:pt>
    <dgm:pt modelId="{6B16B020-03AC-4853-805A-135664125437}" type="pres">
      <dgm:prSet presAssocID="{82000457-99CC-4D92-87EF-2E1556A80048}" presName="sibTrans" presStyleCnt="0"/>
      <dgm:spPr/>
    </dgm:pt>
    <dgm:pt modelId="{77C07B3F-1EB3-4948-976B-CAECA66D0370}" type="pres">
      <dgm:prSet presAssocID="{C6FAF01F-C645-4A86-ACDC-AF45639B2429}" presName="node" presStyleLbl="node1" presStyleIdx="1" presStyleCnt="8">
        <dgm:presLayoutVars>
          <dgm:bulletEnabled val="1"/>
        </dgm:presLayoutVars>
      </dgm:prSet>
      <dgm:spPr/>
    </dgm:pt>
    <dgm:pt modelId="{D985E2C3-2983-46FD-9A22-1EB9DC7FCAF9}" type="pres">
      <dgm:prSet presAssocID="{2C6C6AF0-8EBD-43C7-B329-93C1CAF1A75D}" presName="sibTrans" presStyleCnt="0"/>
      <dgm:spPr/>
    </dgm:pt>
    <dgm:pt modelId="{5F5FE6AC-09F8-42D7-A16F-90F34110F99E}" type="pres">
      <dgm:prSet presAssocID="{460885EA-1EE7-48C3-BDF0-4B33EAE64501}" presName="node" presStyleLbl="node1" presStyleIdx="2" presStyleCnt="8">
        <dgm:presLayoutVars>
          <dgm:bulletEnabled val="1"/>
        </dgm:presLayoutVars>
      </dgm:prSet>
      <dgm:spPr/>
    </dgm:pt>
    <dgm:pt modelId="{01C675AD-4052-4181-AC96-504A5CE4750A}" type="pres">
      <dgm:prSet presAssocID="{71F3E902-42E2-4A03-BC90-09C633BF7DA8}" presName="sibTrans" presStyleCnt="0"/>
      <dgm:spPr/>
    </dgm:pt>
    <dgm:pt modelId="{EC28B85C-7A9A-4575-96A6-56999149DC91}" type="pres">
      <dgm:prSet presAssocID="{C18BA704-3451-42EB-9587-E7F290603C71}" presName="node" presStyleLbl="node1" presStyleIdx="3" presStyleCnt="8">
        <dgm:presLayoutVars>
          <dgm:bulletEnabled val="1"/>
        </dgm:presLayoutVars>
      </dgm:prSet>
      <dgm:spPr/>
    </dgm:pt>
    <dgm:pt modelId="{8D3BA77D-1A6D-4A85-A267-6D5BF68734B0}" type="pres">
      <dgm:prSet presAssocID="{6FCE6C1D-B7EB-435F-BDA9-4051DB05C222}" presName="sibTrans" presStyleCnt="0"/>
      <dgm:spPr/>
    </dgm:pt>
    <dgm:pt modelId="{B84D92BC-5A46-4846-9BE6-A732C1922218}" type="pres">
      <dgm:prSet presAssocID="{F486BF57-4DD0-4A76-9B8A-12BC290028EB}" presName="node" presStyleLbl="node1" presStyleIdx="4" presStyleCnt="8">
        <dgm:presLayoutVars>
          <dgm:bulletEnabled val="1"/>
        </dgm:presLayoutVars>
      </dgm:prSet>
      <dgm:spPr/>
    </dgm:pt>
    <dgm:pt modelId="{C3D505FF-FD17-442B-8E81-DF521F9815AA}" type="pres">
      <dgm:prSet presAssocID="{6ED736AF-676A-4E96-9C4F-68B53B692B4E}" presName="sibTrans" presStyleCnt="0"/>
      <dgm:spPr/>
    </dgm:pt>
    <dgm:pt modelId="{6F9B2543-8CA7-4049-AB38-9F6A55E659C1}" type="pres">
      <dgm:prSet presAssocID="{BBD0C673-9FAE-4067-8007-36DE4699431F}" presName="node" presStyleLbl="node1" presStyleIdx="5" presStyleCnt="8">
        <dgm:presLayoutVars>
          <dgm:bulletEnabled val="1"/>
        </dgm:presLayoutVars>
      </dgm:prSet>
      <dgm:spPr/>
    </dgm:pt>
    <dgm:pt modelId="{757B5003-F30A-4D4A-B6C9-237929006589}" type="pres">
      <dgm:prSet presAssocID="{1C8D4F51-98CC-42A5-AE09-346B8F2A0513}" presName="sibTrans" presStyleCnt="0"/>
      <dgm:spPr/>
    </dgm:pt>
    <dgm:pt modelId="{2FFB94D5-8ED1-4366-8556-A1028D099BE0}" type="pres">
      <dgm:prSet presAssocID="{731DB96B-2C90-4A18-B476-F28AA0ADEC02}" presName="node" presStyleLbl="node1" presStyleIdx="6" presStyleCnt="8">
        <dgm:presLayoutVars>
          <dgm:bulletEnabled val="1"/>
        </dgm:presLayoutVars>
      </dgm:prSet>
      <dgm:spPr/>
    </dgm:pt>
    <dgm:pt modelId="{508F51D0-9E62-444B-9D9C-1181994B82E2}" type="pres">
      <dgm:prSet presAssocID="{04434A04-EE47-4299-906D-F5352ED6A90F}" presName="sibTrans" presStyleCnt="0"/>
      <dgm:spPr/>
    </dgm:pt>
    <dgm:pt modelId="{11C08BF6-4E30-456E-B908-7C480868E888}" type="pres">
      <dgm:prSet presAssocID="{E46C2EE0-6F0C-493C-B700-7BC4E3DDC856}" presName="node" presStyleLbl="node1" presStyleIdx="7" presStyleCnt="8">
        <dgm:presLayoutVars>
          <dgm:bulletEnabled val="1"/>
        </dgm:presLayoutVars>
      </dgm:prSet>
      <dgm:spPr/>
    </dgm:pt>
  </dgm:ptLst>
  <dgm:cxnLst>
    <dgm:cxn modelId="{CF754200-8CB0-4D0A-8667-17D54B41C450}" type="presOf" srcId="{BBD0C673-9FAE-4067-8007-36DE4699431F}" destId="{6F9B2543-8CA7-4049-AB38-9F6A55E659C1}" srcOrd="0" destOrd="0" presId="urn:microsoft.com/office/officeart/2005/8/layout/default"/>
    <dgm:cxn modelId="{8DCD5B2E-7B45-468D-AD45-4E7030C77FE5}" srcId="{AC60D65B-D751-402F-BC49-6103623554E8}" destId="{460885EA-1EE7-48C3-BDF0-4B33EAE64501}" srcOrd="2" destOrd="0" parTransId="{548C2896-E518-425C-A450-169D29960B8B}" sibTransId="{71F3E902-42E2-4A03-BC90-09C633BF7DA8}"/>
    <dgm:cxn modelId="{23805641-8116-4070-BE15-C1F095E86ADF}" type="presOf" srcId="{E46C2EE0-6F0C-493C-B700-7BC4E3DDC856}" destId="{11C08BF6-4E30-456E-B908-7C480868E888}" srcOrd="0" destOrd="0" presId="urn:microsoft.com/office/officeart/2005/8/layout/default"/>
    <dgm:cxn modelId="{B7416042-4984-48DB-BC18-ED42B25686F8}" type="presOf" srcId="{AC60D65B-D751-402F-BC49-6103623554E8}" destId="{2D57FF10-656D-4992-A094-F7BFD147B4B9}" srcOrd="0" destOrd="0" presId="urn:microsoft.com/office/officeart/2005/8/layout/default"/>
    <dgm:cxn modelId="{F8E66D62-C1CE-4926-BCAC-F1E0D3D3988D}" srcId="{AC60D65B-D751-402F-BC49-6103623554E8}" destId="{C6FAF01F-C645-4A86-ACDC-AF45639B2429}" srcOrd="1" destOrd="0" parTransId="{92A03EA6-5DC9-4B48-A4F2-595E7DBCB5EC}" sibTransId="{2C6C6AF0-8EBD-43C7-B329-93C1CAF1A75D}"/>
    <dgm:cxn modelId="{CED70A66-678B-49D3-B805-F1685E0B7A0A}" type="presOf" srcId="{731DB96B-2C90-4A18-B476-F28AA0ADEC02}" destId="{2FFB94D5-8ED1-4366-8556-A1028D099BE0}" srcOrd="0" destOrd="0" presId="urn:microsoft.com/office/officeart/2005/8/layout/default"/>
    <dgm:cxn modelId="{2E9C334B-8ED5-4846-A31B-FC3C012B0D3E}" type="presOf" srcId="{721458B0-93C2-4B99-A309-0E3880F1D74E}" destId="{574AE5BA-D2E9-490F-ABE8-4B32732612B9}" srcOrd="0" destOrd="0" presId="urn:microsoft.com/office/officeart/2005/8/layout/default"/>
    <dgm:cxn modelId="{FE56064C-E388-4D7B-8E49-1C1BA1C73070}" srcId="{AC60D65B-D751-402F-BC49-6103623554E8}" destId="{731DB96B-2C90-4A18-B476-F28AA0ADEC02}" srcOrd="6" destOrd="0" parTransId="{B4C51320-F56B-4998-9D1F-94140667EFFE}" sibTransId="{04434A04-EE47-4299-906D-F5352ED6A90F}"/>
    <dgm:cxn modelId="{32C29F6C-A94A-40DB-A2DD-191A81ADE787}" type="presOf" srcId="{F486BF57-4DD0-4A76-9B8A-12BC290028EB}" destId="{B84D92BC-5A46-4846-9BE6-A732C1922218}" srcOrd="0" destOrd="0" presId="urn:microsoft.com/office/officeart/2005/8/layout/default"/>
    <dgm:cxn modelId="{2B9A1A82-35A4-4FF8-8C8A-C9546704FE22}" type="presOf" srcId="{C18BA704-3451-42EB-9587-E7F290603C71}" destId="{EC28B85C-7A9A-4575-96A6-56999149DC91}" srcOrd="0" destOrd="0" presId="urn:microsoft.com/office/officeart/2005/8/layout/default"/>
    <dgm:cxn modelId="{4F2F7CB6-4065-4AC3-9A6A-7685DB7196F1}" srcId="{AC60D65B-D751-402F-BC49-6103623554E8}" destId="{721458B0-93C2-4B99-A309-0E3880F1D74E}" srcOrd="0" destOrd="0" parTransId="{5680AECF-F4C1-4304-B4D2-99BB86203C8C}" sibTransId="{82000457-99CC-4D92-87EF-2E1556A80048}"/>
    <dgm:cxn modelId="{CCC339BD-72FD-43AD-8F7C-74F27795297D}" srcId="{AC60D65B-D751-402F-BC49-6103623554E8}" destId="{C18BA704-3451-42EB-9587-E7F290603C71}" srcOrd="3" destOrd="0" parTransId="{681CBC3F-EE4C-440A-AEB6-CC4F05040CDD}" sibTransId="{6FCE6C1D-B7EB-435F-BDA9-4051DB05C222}"/>
    <dgm:cxn modelId="{ECFA85BF-461D-4699-8677-520BA8F11FF7}" srcId="{AC60D65B-D751-402F-BC49-6103623554E8}" destId="{BBD0C673-9FAE-4067-8007-36DE4699431F}" srcOrd="5" destOrd="0" parTransId="{3691CB5A-ECFC-490E-BEF9-7F83BC776083}" sibTransId="{1C8D4F51-98CC-42A5-AE09-346B8F2A0513}"/>
    <dgm:cxn modelId="{410E80C0-305C-4F49-9F2E-3BA05622068B}" srcId="{AC60D65B-D751-402F-BC49-6103623554E8}" destId="{E46C2EE0-6F0C-493C-B700-7BC4E3DDC856}" srcOrd="7" destOrd="0" parTransId="{574ACB5D-16A4-41B6-A266-2D1BD795BABB}" sibTransId="{55251A56-8B62-4FFB-8370-62474C5F31A9}"/>
    <dgm:cxn modelId="{F5E0E7C8-EC19-4AED-A4DC-D23D597CE5BF}" srcId="{AC60D65B-D751-402F-BC49-6103623554E8}" destId="{F486BF57-4DD0-4A76-9B8A-12BC290028EB}" srcOrd="4" destOrd="0" parTransId="{63DEEFBA-F76E-4220-BBA0-DA4629988D76}" sibTransId="{6ED736AF-676A-4E96-9C4F-68B53B692B4E}"/>
    <dgm:cxn modelId="{84D11DD8-ABC8-425B-B06E-A65B7A856F4D}" type="presOf" srcId="{C6FAF01F-C645-4A86-ACDC-AF45639B2429}" destId="{77C07B3F-1EB3-4948-976B-CAECA66D0370}" srcOrd="0" destOrd="0" presId="urn:microsoft.com/office/officeart/2005/8/layout/default"/>
    <dgm:cxn modelId="{B4BF27E6-15B6-44EE-AEFE-C480D21F3C3A}" type="presOf" srcId="{460885EA-1EE7-48C3-BDF0-4B33EAE64501}" destId="{5F5FE6AC-09F8-42D7-A16F-90F34110F99E}" srcOrd="0" destOrd="0" presId="urn:microsoft.com/office/officeart/2005/8/layout/default"/>
    <dgm:cxn modelId="{06AB44C0-CDFB-4DC2-A7EB-D4B4BAA34171}" type="presParOf" srcId="{2D57FF10-656D-4992-A094-F7BFD147B4B9}" destId="{574AE5BA-D2E9-490F-ABE8-4B32732612B9}" srcOrd="0" destOrd="0" presId="urn:microsoft.com/office/officeart/2005/8/layout/default"/>
    <dgm:cxn modelId="{A7F6F8E1-99F0-495C-812F-4B638B77969D}" type="presParOf" srcId="{2D57FF10-656D-4992-A094-F7BFD147B4B9}" destId="{6B16B020-03AC-4853-805A-135664125437}" srcOrd="1" destOrd="0" presId="urn:microsoft.com/office/officeart/2005/8/layout/default"/>
    <dgm:cxn modelId="{CDC3867E-472F-48E9-88FA-930E9855691B}" type="presParOf" srcId="{2D57FF10-656D-4992-A094-F7BFD147B4B9}" destId="{77C07B3F-1EB3-4948-976B-CAECA66D0370}" srcOrd="2" destOrd="0" presId="urn:microsoft.com/office/officeart/2005/8/layout/default"/>
    <dgm:cxn modelId="{C85C2E49-D98B-488C-B178-2176E870DFD9}" type="presParOf" srcId="{2D57FF10-656D-4992-A094-F7BFD147B4B9}" destId="{D985E2C3-2983-46FD-9A22-1EB9DC7FCAF9}" srcOrd="3" destOrd="0" presId="urn:microsoft.com/office/officeart/2005/8/layout/default"/>
    <dgm:cxn modelId="{CEC74261-F495-4915-8925-CF6794D5E3F4}" type="presParOf" srcId="{2D57FF10-656D-4992-A094-F7BFD147B4B9}" destId="{5F5FE6AC-09F8-42D7-A16F-90F34110F99E}" srcOrd="4" destOrd="0" presId="urn:microsoft.com/office/officeart/2005/8/layout/default"/>
    <dgm:cxn modelId="{38F7D9E0-2C88-41CF-BF3B-7DB256032E4F}" type="presParOf" srcId="{2D57FF10-656D-4992-A094-F7BFD147B4B9}" destId="{01C675AD-4052-4181-AC96-504A5CE4750A}" srcOrd="5" destOrd="0" presId="urn:microsoft.com/office/officeart/2005/8/layout/default"/>
    <dgm:cxn modelId="{C62A5CF2-848D-4334-B27D-4CCF97A3893C}" type="presParOf" srcId="{2D57FF10-656D-4992-A094-F7BFD147B4B9}" destId="{EC28B85C-7A9A-4575-96A6-56999149DC91}" srcOrd="6" destOrd="0" presId="urn:microsoft.com/office/officeart/2005/8/layout/default"/>
    <dgm:cxn modelId="{D9E20BBE-D3D1-4ABA-A5E0-CBEB714045DC}" type="presParOf" srcId="{2D57FF10-656D-4992-A094-F7BFD147B4B9}" destId="{8D3BA77D-1A6D-4A85-A267-6D5BF68734B0}" srcOrd="7" destOrd="0" presId="urn:microsoft.com/office/officeart/2005/8/layout/default"/>
    <dgm:cxn modelId="{84B65F9A-CF2B-46B6-9DC9-8D59A04021C8}" type="presParOf" srcId="{2D57FF10-656D-4992-A094-F7BFD147B4B9}" destId="{B84D92BC-5A46-4846-9BE6-A732C1922218}" srcOrd="8" destOrd="0" presId="urn:microsoft.com/office/officeart/2005/8/layout/default"/>
    <dgm:cxn modelId="{1F0338F0-54F2-4A5A-92D5-C53F2B5CAC79}" type="presParOf" srcId="{2D57FF10-656D-4992-A094-F7BFD147B4B9}" destId="{C3D505FF-FD17-442B-8E81-DF521F9815AA}" srcOrd="9" destOrd="0" presId="urn:microsoft.com/office/officeart/2005/8/layout/default"/>
    <dgm:cxn modelId="{B8EB2D6C-7EFD-4EE8-8591-38701524030F}" type="presParOf" srcId="{2D57FF10-656D-4992-A094-F7BFD147B4B9}" destId="{6F9B2543-8CA7-4049-AB38-9F6A55E659C1}" srcOrd="10" destOrd="0" presId="urn:microsoft.com/office/officeart/2005/8/layout/default"/>
    <dgm:cxn modelId="{6138D15E-7762-41B8-AF80-77B7D1E88060}" type="presParOf" srcId="{2D57FF10-656D-4992-A094-F7BFD147B4B9}" destId="{757B5003-F30A-4D4A-B6C9-237929006589}" srcOrd="11" destOrd="0" presId="urn:microsoft.com/office/officeart/2005/8/layout/default"/>
    <dgm:cxn modelId="{58B5C6D7-BC5E-4258-A23A-CBB9831E19E3}" type="presParOf" srcId="{2D57FF10-656D-4992-A094-F7BFD147B4B9}" destId="{2FFB94D5-8ED1-4366-8556-A1028D099BE0}" srcOrd="12" destOrd="0" presId="urn:microsoft.com/office/officeart/2005/8/layout/default"/>
    <dgm:cxn modelId="{CEF0E844-A6C8-49D2-9D63-DDC62705B8AC}" type="presParOf" srcId="{2D57FF10-656D-4992-A094-F7BFD147B4B9}" destId="{508F51D0-9E62-444B-9D9C-1181994B82E2}" srcOrd="13" destOrd="0" presId="urn:microsoft.com/office/officeart/2005/8/layout/default"/>
    <dgm:cxn modelId="{55D341DE-B7BC-4D5F-974C-7EC8C3CE384F}" type="presParOf" srcId="{2D57FF10-656D-4992-A094-F7BFD147B4B9}" destId="{11C08BF6-4E30-456E-B908-7C480868E88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FAF71-E628-4636-BB5E-5FD81548C6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AEA5CD-C46E-41BA-876F-B58C9A8AA4FB}">
      <dgm:prSet/>
      <dgm:spPr/>
      <dgm:t>
        <a:bodyPr/>
        <a:lstStyle/>
        <a:p>
          <a:r>
            <a:rPr lang="en-GB" dirty="0"/>
            <a:t>Work environment flexibility</a:t>
          </a:r>
          <a:endParaRPr lang="en-US" dirty="0"/>
        </a:p>
      </dgm:t>
    </dgm:pt>
    <dgm:pt modelId="{6DFA6718-3E1B-43CA-99E5-B248838836A9}" type="parTrans" cxnId="{923A9232-BDA0-4A36-A82F-848EA7A8C2AA}">
      <dgm:prSet/>
      <dgm:spPr/>
      <dgm:t>
        <a:bodyPr/>
        <a:lstStyle/>
        <a:p>
          <a:endParaRPr lang="en-US"/>
        </a:p>
      </dgm:t>
    </dgm:pt>
    <dgm:pt modelId="{7C2E4175-61C0-4655-99CD-85788F53DB6A}" type="sibTrans" cxnId="{923A9232-BDA0-4A36-A82F-848EA7A8C2AA}">
      <dgm:prSet/>
      <dgm:spPr/>
      <dgm:t>
        <a:bodyPr/>
        <a:lstStyle/>
        <a:p>
          <a:endParaRPr lang="en-US"/>
        </a:p>
      </dgm:t>
    </dgm:pt>
    <dgm:pt modelId="{804B6B01-4C69-4CEB-9BFD-99487385A2DA}">
      <dgm:prSet/>
      <dgm:spPr/>
      <dgm:t>
        <a:bodyPr/>
        <a:lstStyle/>
        <a:p>
          <a:r>
            <a:rPr lang="en-GB"/>
            <a:t>Noise cancelling headphones</a:t>
          </a:r>
          <a:endParaRPr lang="en-US"/>
        </a:p>
      </dgm:t>
    </dgm:pt>
    <dgm:pt modelId="{930395D6-EC56-48D4-B72F-53C423DD408F}" type="parTrans" cxnId="{84FEB212-F240-4453-9715-5B750E26F7DF}">
      <dgm:prSet/>
      <dgm:spPr/>
      <dgm:t>
        <a:bodyPr/>
        <a:lstStyle/>
        <a:p>
          <a:endParaRPr lang="en-US"/>
        </a:p>
      </dgm:t>
    </dgm:pt>
    <dgm:pt modelId="{BB56E8F4-C850-458D-9FCB-0AAC25C3DF75}" type="sibTrans" cxnId="{84FEB212-F240-4453-9715-5B750E26F7DF}">
      <dgm:prSet/>
      <dgm:spPr/>
      <dgm:t>
        <a:bodyPr/>
        <a:lstStyle/>
        <a:p>
          <a:endParaRPr lang="en-US"/>
        </a:p>
      </dgm:t>
    </dgm:pt>
    <dgm:pt modelId="{238719E2-EFF3-4F04-9993-CD760FA68931}">
      <dgm:prSet/>
      <dgm:spPr/>
      <dgm:t>
        <a:bodyPr/>
        <a:lstStyle/>
        <a:p>
          <a:r>
            <a:rPr lang="en-GB" dirty="0"/>
            <a:t>Flexible working hours to reduce sensory distraction</a:t>
          </a:r>
          <a:endParaRPr lang="en-US" dirty="0"/>
        </a:p>
      </dgm:t>
    </dgm:pt>
    <dgm:pt modelId="{5AFC4CD6-E4C0-4106-A467-76A6102B255A}" type="parTrans" cxnId="{A50C3B5E-EF1F-42EA-B461-2FFE3905884D}">
      <dgm:prSet/>
      <dgm:spPr/>
      <dgm:t>
        <a:bodyPr/>
        <a:lstStyle/>
        <a:p>
          <a:endParaRPr lang="en-US"/>
        </a:p>
      </dgm:t>
    </dgm:pt>
    <dgm:pt modelId="{DFBA36FB-29D8-4528-B44D-AAD6C7A99B86}" type="sibTrans" cxnId="{A50C3B5E-EF1F-42EA-B461-2FFE3905884D}">
      <dgm:prSet/>
      <dgm:spPr/>
      <dgm:t>
        <a:bodyPr/>
        <a:lstStyle/>
        <a:p>
          <a:endParaRPr lang="en-US"/>
        </a:p>
      </dgm:t>
    </dgm:pt>
    <dgm:pt modelId="{928A8EDA-9E99-4FD0-AF52-FA7C11C6675D}">
      <dgm:prSet/>
      <dgm:spPr/>
      <dgm:t>
        <a:bodyPr/>
        <a:lstStyle/>
        <a:p>
          <a:r>
            <a:rPr lang="en-GB"/>
            <a:t>Schedule flexibility</a:t>
          </a:r>
          <a:endParaRPr lang="en-US"/>
        </a:p>
      </dgm:t>
    </dgm:pt>
    <dgm:pt modelId="{F7D9D470-A3A0-42DD-B755-6B92E10A43E9}" type="parTrans" cxnId="{D3655CAC-59E2-4E1A-BAD7-2707A04D202B}">
      <dgm:prSet/>
      <dgm:spPr/>
      <dgm:t>
        <a:bodyPr/>
        <a:lstStyle/>
        <a:p>
          <a:endParaRPr lang="en-US"/>
        </a:p>
      </dgm:t>
    </dgm:pt>
    <dgm:pt modelId="{112F6F0C-7AAF-4F4F-A61E-3FFE9A2A83E0}" type="sibTrans" cxnId="{D3655CAC-59E2-4E1A-BAD7-2707A04D202B}">
      <dgm:prSet/>
      <dgm:spPr/>
      <dgm:t>
        <a:bodyPr/>
        <a:lstStyle/>
        <a:p>
          <a:endParaRPr lang="en-US"/>
        </a:p>
      </dgm:t>
    </dgm:pt>
    <dgm:pt modelId="{CD1F70E4-C678-488E-AEF3-BBA79B5CC0B4}">
      <dgm:prSet/>
      <dgm:spPr/>
      <dgm:t>
        <a:bodyPr/>
        <a:lstStyle/>
        <a:p>
          <a:r>
            <a:rPr lang="en-GB"/>
            <a:t>Avoiding rush hour traffic</a:t>
          </a:r>
          <a:endParaRPr lang="en-US"/>
        </a:p>
      </dgm:t>
    </dgm:pt>
    <dgm:pt modelId="{FA474B55-941B-412E-97BA-A33CB003FCD2}" type="parTrans" cxnId="{1BAEAC20-EF1A-4F52-8BCD-3A05C35A867F}">
      <dgm:prSet/>
      <dgm:spPr/>
      <dgm:t>
        <a:bodyPr/>
        <a:lstStyle/>
        <a:p>
          <a:endParaRPr lang="en-US"/>
        </a:p>
      </dgm:t>
    </dgm:pt>
    <dgm:pt modelId="{9F839AAB-C466-4E2B-820B-199AC5FC074B}" type="sibTrans" cxnId="{1BAEAC20-EF1A-4F52-8BCD-3A05C35A867F}">
      <dgm:prSet/>
      <dgm:spPr/>
      <dgm:t>
        <a:bodyPr/>
        <a:lstStyle/>
        <a:p>
          <a:endParaRPr lang="en-US"/>
        </a:p>
      </dgm:t>
    </dgm:pt>
    <dgm:pt modelId="{1D9C92A0-852A-4FCE-8671-EB715B9CE819}">
      <dgm:prSet/>
      <dgm:spPr/>
      <dgm:t>
        <a:bodyPr/>
        <a:lstStyle/>
        <a:p>
          <a:r>
            <a:rPr lang="en-GB"/>
            <a:t>Remote working </a:t>
          </a:r>
          <a:endParaRPr lang="en-US"/>
        </a:p>
      </dgm:t>
    </dgm:pt>
    <dgm:pt modelId="{0A0993DC-263A-463E-A511-8C5B6AF1C858}" type="parTrans" cxnId="{F51D40D3-3D15-4790-8B93-9EBF90CF0341}">
      <dgm:prSet/>
      <dgm:spPr/>
      <dgm:t>
        <a:bodyPr/>
        <a:lstStyle/>
        <a:p>
          <a:endParaRPr lang="en-US"/>
        </a:p>
      </dgm:t>
    </dgm:pt>
    <dgm:pt modelId="{4557E92A-AC2D-448E-B066-0A63792B4031}" type="sibTrans" cxnId="{F51D40D3-3D15-4790-8B93-9EBF90CF0341}">
      <dgm:prSet/>
      <dgm:spPr/>
      <dgm:t>
        <a:bodyPr/>
        <a:lstStyle/>
        <a:p>
          <a:endParaRPr lang="en-US"/>
        </a:p>
      </dgm:t>
    </dgm:pt>
    <dgm:pt modelId="{1FDDCC7A-B29C-4B11-8702-0D89D932175F}">
      <dgm:prSet/>
      <dgm:spPr/>
      <dgm:t>
        <a:bodyPr/>
        <a:lstStyle/>
        <a:p>
          <a:r>
            <a:rPr lang="en-GB"/>
            <a:t>Supervisor/colleagues</a:t>
          </a:r>
          <a:endParaRPr lang="en-US"/>
        </a:p>
      </dgm:t>
    </dgm:pt>
    <dgm:pt modelId="{6A80473C-1B41-4EE8-A456-AF6A969310E2}" type="parTrans" cxnId="{AE0414E3-E594-4DDF-8649-DEBD5D7EFB22}">
      <dgm:prSet/>
      <dgm:spPr/>
      <dgm:t>
        <a:bodyPr/>
        <a:lstStyle/>
        <a:p>
          <a:endParaRPr lang="en-US"/>
        </a:p>
      </dgm:t>
    </dgm:pt>
    <dgm:pt modelId="{690CE29A-BA9A-45F3-887E-A75B1EA989E0}" type="sibTrans" cxnId="{AE0414E3-E594-4DDF-8649-DEBD5D7EFB22}">
      <dgm:prSet/>
      <dgm:spPr/>
      <dgm:t>
        <a:bodyPr/>
        <a:lstStyle/>
        <a:p>
          <a:endParaRPr lang="en-US"/>
        </a:p>
      </dgm:t>
    </dgm:pt>
    <dgm:pt modelId="{638AB0D6-54C5-412C-AEF6-84E9AF5C7972}">
      <dgm:prSet/>
      <dgm:spPr/>
      <dgm:t>
        <a:bodyPr/>
        <a:lstStyle/>
        <a:p>
          <a:r>
            <a:rPr lang="en-GB"/>
            <a:t>Additional time for feedback</a:t>
          </a:r>
          <a:endParaRPr lang="en-US"/>
        </a:p>
      </dgm:t>
    </dgm:pt>
    <dgm:pt modelId="{A9139C60-0E7F-4164-909E-99F414CCA202}" type="parTrans" cxnId="{A94628CD-E8BF-45A5-AD09-0B3FA251D0D4}">
      <dgm:prSet/>
      <dgm:spPr/>
      <dgm:t>
        <a:bodyPr/>
        <a:lstStyle/>
        <a:p>
          <a:endParaRPr lang="en-US"/>
        </a:p>
      </dgm:t>
    </dgm:pt>
    <dgm:pt modelId="{DA816809-5107-4F41-B93C-23F0614B7229}" type="sibTrans" cxnId="{A94628CD-E8BF-45A5-AD09-0B3FA251D0D4}">
      <dgm:prSet/>
      <dgm:spPr/>
      <dgm:t>
        <a:bodyPr/>
        <a:lstStyle/>
        <a:p>
          <a:endParaRPr lang="en-US"/>
        </a:p>
      </dgm:t>
    </dgm:pt>
    <dgm:pt modelId="{1E3D888E-61A2-4923-8A7B-7B1F61502DCF}">
      <dgm:prSet/>
      <dgm:spPr/>
      <dgm:t>
        <a:bodyPr/>
        <a:lstStyle/>
        <a:p>
          <a:r>
            <a:rPr lang="en-GB"/>
            <a:t>Different in approach to given instructions</a:t>
          </a:r>
          <a:endParaRPr lang="en-US"/>
        </a:p>
      </dgm:t>
    </dgm:pt>
    <dgm:pt modelId="{6507C32E-5864-4D98-8B62-53117145B584}" type="parTrans" cxnId="{42CCCF59-0494-4131-813D-A5DC7583CB38}">
      <dgm:prSet/>
      <dgm:spPr/>
      <dgm:t>
        <a:bodyPr/>
        <a:lstStyle/>
        <a:p>
          <a:endParaRPr lang="en-US"/>
        </a:p>
      </dgm:t>
    </dgm:pt>
    <dgm:pt modelId="{A70B2FE7-EAD2-471C-AB5F-F6964D51F791}" type="sibTrans" cxnId="{42CCCF59-0494-4131-813D-A5DC7583CB38}">
      <dgm:prSet/>
      <dgm:spPr/>
      <dgm:t>
        <a:bodyPr/>
        <a:lstStyle/>
        <a:p>
          <a:endParaRPr lang="en-US"/>
        </a:p>
      </dgm:t>
    </dgm:pt>
    <dgm:pt modelId="{713E4388-CE62-4ADF-8797-DA9912C27F67}" type="pres">
      <dgm:prSet presAssocID="{DB4FAF71-E628-4636-BB5E-5FD81548C6B6}" presName="root" presStyleCnt="0">
        <dgm:presLayoutVars>
          <dgm:dir/>
          <dgm:resizeHandles val="exact"/>
        </dgm:presLayoutVars>
      </dgm:prSet>
      <dgm:spPr/>
    </dgm:pt>
    <dgm:pt modelId="{911E7500-415E-4B5F-84F6-1F34CA645926}" type="pres">
      <dgm:prSet presAssocID="{0FAEA5CD-C46E-41BA-876F-B58C9A8AA4FB}" presName="compNode" presStyleCnt="0"/>
      <dgm:spPr/>
    </dgm:pt>
    <dgm:pt modelId="{87139192-73A6-4D84-8AFE-47E48B96B75D}" type="pres">
      <dgm:prSet presAssocID="{0FAEA5CD-C46E-41BA-876F-B58C9A8AA4FB}" presName="bgRect" presStyleLbl="bgShp" presStyleIdx="0" presStyleCnt="3"/>
      <dgm:spPr/>
    </dgm:pt>
    <dgm:pt modelId="{6AF4B85B-B40B-46B6-9331-142892250741}" type="pres">
      <dgm:prSet presAssocID="{0FAEA5CD-C46E-41BA-876F-B58C9A8AA4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15656706-1B0D-45F4-A022-DF2AB50D101D}" type="pres">
      <dgm:prSet presAssocID="{0FAEA5CD-C46E-41BA-876F-B58C9A8AA4FB}" presName="spaceRect" presStyleCnt="0"/>
      <dgm:spPr/>
    </dgm:pt>
    <dgm:pt modelId="{7E19C698-FA1D-4DEF-B7D6-03BB26D96B1C}" type="pres">
      <dgm:prSet presAssocID="{0FAEA5CD-C46E-41BA-876F-B58C9A8AA4FB}" presName="parTx" presStyleLbl="revTx" presStyleIdx="0" presStyleCnt="6">
        <dgm:presLayoutVars>
          <dgm:chMax val="0"/>
          <dgm:chPref val="0"/>
        </dgm:presLayoutVars>
      </dgm:prSet>
      <dgm:spPr/>
    </dgm:pt>
    <dgm:pt modelId="{152EE187-95B0-4D6E-960B-EB09F1AEF701}" type="pres">
      <dgm:prSet presAssocID="{0FAEA5CD-C46E-41BA-876F-B58C9A8AA4FB}" presName="desTx" presStyleLbl="revTx" presStyleIdx="1" presStyleCnt="6">
        <dgm:presLayoutVars/>
      </dgm:prSet>
      <dgm:spPr/>
    </dgm:pt>
    <dgm:pt modelId="{1A4E245D-6B01-4699-BF15-41ED4A572CF2}" type="pres">
      <dgm:prSet presAssocID="{7C2E4175-61C0-4655-99CD-85788F53DB6A}" presName="sibTrans" presStyleCnt="0"/>
      <dgm:spPr/>
    </dgm:pt>
    <dgm:pt modelId="{3DCB09B1-F904-4CE4-9DA0-6BA20F57AA82}" type="pres">
      <dgm:prSet presAssocID="{928A8EDA-9E99-4FD0-AF52-FA7C11C6675D}" presName="compNode" presStyleCnt="0"/>
      <dgm:spPr/>
    </dgm:pt>
    <dgm:pt modelId="{4131C6E2-A6D0-4D5F-81BA-56EADA10F799}" type="pres">
      <dgm:prSet presAssocID="{928A8EDA-9E99-4FD0-AF52-FA7C11C6675D}" presName="bgRect" presStyleLbl="bgShp" presStyleIdx="1" presStyleCnt="3"/>
      <dgm:spPr/>
    </dgm:pt>
    <dgm:pt modelId="{78C5E3E4-319C-4676-B64C-57AB1320D04B}" type="pres">
      <dgm:prSet presAssocID="{928A8EDA-9E99-4FD0-AF52-FA7C11C667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78D1534C-B5A9-4038-9B81-505C57CFE19E}" type="pres">
      <dgm:prSet presAssocID="{928A8EDA-9E99-4FD0-AF52-FA7C11C6675D}" presName="spaceRect" presStyleCnt="0"/>
      <dgm:spPr/>
    </dgm:pt>
    <dgm:pt modelId="{6A864392-4D57-4548-B5B8-3D6E539C11AE}" type="pres">
      <dgm:prSet presAssocID="{928A8EDA-9E99-4FD0-AF52-FA7C11C6675D}" presName="parTx" presStyleLbl="revTx" presStyleIdx="2" presStyleCnt="6">
        <dgm:presLayoutVars>
          <dgm:chMax val="0"/>
          <dgm:chPref val="0"/>
        </dgm:presLayoutVars>
      </dgm:prSet>
      <dgm:spPr/>
    </dgm:pt>
    <dgm:pt modelId="{4E17DCCA-4F1B-4748-8685-41C1AB974195}" type="pres">
      <dgm:prSet presAssocID="{928A8EDA-9E99-4FD0-AF52-FA7C11C6675D}" presName="desTx" presStyleLbl="revTx" presStyleIdx="3" presStyleCnt="6">
        <dgm:presLayoutVars/>
      </dgm:prSet>
      <dgm:spPr/>
    </dgm:pt>
    <dgm:pt modelId="{B862D03E-8821-4EA5-969D-8316A657C375}" type="pres">
      <dgm:prSet presAssocID="{112F6F0C-7AAF-4F4F-A61E-3FFE9A2A83E0}" presName="sibTrans" presStyleCnt="0"/>
      <dgm:spPr/>
    </dgm:pt>
    <dgm:pt modelId="{94A4B921-6974-4EBF-8E9C-9001A1C6F557}" type="pres">
      <dgm:prSet presAssocID="{1FDDCC7A-B29C-4B11-8702-0D89D932175F}" presName="compNode" presStyleCnt="0"/>
      <dgm:spPr/>
    </dgm:pt>
    <dgm:pt modelId="{BBA68447-8807-4405-922C-19CA66378860}" type="pres">
      <dgm:prSet presAssocID="{1FDDCC7A-B29C-4B11-8702-0D89D932175F}" presName="bgRect" presStyleLbl="bgShp" presStyleIdx="2" presStyleCnt="3"/>
      <dgm:spPr/>
    </dgm:pt>
    <dgm:pt modelId="{12140A1B-57C0-4DD5-833E-6995204E98C6}" type="pres">
      <dgm:prSet presAssocID="{1FDDCC7A-B29C-4B11-8702-0D89D93217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DC4E288-E35D-4F6B-B185-C4169D27895C}" type="pres">
      <dgm:prSet presAssocID="{1FDDCC7A-B29C-4B11-8702-0D89D932175F}" presName="spaceRect" presStyleCnt="0"/>
      <dgm:spPr/>
    </dgm:pt>
    <dgm:pt modelId="{89530B0F-3521-4082-8C03-82C98113D073}" type="pres">
      <dgm:prSet presAssocID="{1FDDCC7A-B29C-4B11-8702-0D89D932175F}" presName="parTx" presStyleLbl="revTx" presStyleIdx="4" presStyleCnt="6">
        <dgm:presLayoutVars>
          <dgm:chMax val="0"/>
          <dgm:chPref val="0"/>
        </dgm:presLayoutVars>
      </dgm:prSet>
      <dgm:spPr/>
    </dgm:pt>
    <dgm:pt modelId="{A1350A2F-C8C2-4F72-A463-188886DC62C6}" type="pres">
      <dgm:prSet presAssocID="{1FDDCC7A-B29C-4B11-8702-0D89D932175F}" presName="desTx" presStyleLbl="revTx" presStyleIdx="5" presStyleCnt="6">
        <dgm:presLayoutVars/>
      </dgm:prSet>
      <dgm:spPr/>
    </dgm:pt>
  </dgm:ptLst>
  <dgm:cxnLst>
    <dgm:cxn modelId="{29E76D00-1901-413A-8067-73E88FEA0D06}" type="presOf" srcId="{928A8EDA-9E99-4FD0-AF52-FA7C11C6675D}" destId="{6A864392-4D57-4548-B5B8-3D6E539C11AE}" srcOrd="0" destOrd="0" presId="urn:microsoft.com/office/officeart/2018/2/layout/IconVerticalSolidList"/>
    <dgm:cxn modelId="{9FE5F50C-31CC-4FA1-B7EC-567A04F44405}" type="presOf" srcId="{DB4FAF71-E628-4636-BB5E-5FD81548C6B6}" destId="{713E4388-CE62-4ADF-8797-DA9912C27F67}" srcOrd="0" destOrd="0" presId="urn:microsoft.com/office/officeart/2018/2/layout/IconVerticalSolidList"/>
    <dgm:cxn modelId="{84FEB212-F240-4453-9715-5B750E26F7DF}" srcId="{0FAEA5CD-C46E-41BA-876F-B58C9A8AA4FB}" destId="{804B6B01-4C69-4CEB-9BFD-99487385A2DA}" srcOrd="0" destOrd="0" parTransId="{930395D6-EC56-48D4-B72F-53C423DD408F}" sibTransId="{BB56E8F4-C850-458D-9FCB-0AAC25C3DF75}"/>
    <dgm:cxn modelId="{1BAEAC20-EF1A-4F52-8BCD-3A05C35A867F}" srcId="{928A8EDA-9E99-4FD0-AF52-FA7C11C6675D}" destId="{CD1F70E4-C678-488E-AEF3-BBA79B5CC0B4}" srcOrd="0" destOrd="0" parTransId="{FA474B55-941B-412E-97BA-A33CB003FCD2}" sibTransId="{9F839AAB-C466-4E2B-820B-199AC5FC074B}"/>
    <dgm:cxn modelId="{923A9232-BDA0-4A36-A82F-848EA7A8C2AA}" srcId="{DB4FAF71-E628-4636-BB5E-5FD81548C6B6}" destId="{0FAEA5CD-C46E-41BA-876F-B58C9A8AA4FB}" srcOrd="0" destOrd="0" parTransId="{6DFA6718-3E1B-43CA-99E5-B248838836A9}" sibTransId="{7C2E4175-61C0-4655-99CD-85788F53DB6A}"/>
    <dgm:cxn modelId="{A50C3B5E-EF1F-42EA-B461-2FFE3905884D}" srcId="{0FAEA5CD-C46E-41BA-876F-B58C9A8AA4FB}" destId="{238719E2-EFF3-4F04-9993-CD760FA68931}" srcOrd="1" destOrd="0" parTransId="{5AFC4CD6-E4C0-4106-A467-76A6102B255A}" sibTransId="{DFBA36FB-29D8-4528-B44D-AAD6C7A99B86}"/>
    <dgm:cxn modelId="{42CCCF59-0494-4131-813D-A5DC7583CB38}" srcId="{1FDDCC7A-B29C-4B11-8702-0D89D932175F}" destId="{1E3D888E-61A2-4923-8A7B-7B1F61502DCF}" srcOrd="1" destOrd="0" parTransId="{6507C32E-5864-4D98-8B62-53117145B584}" sibTransId="{A70B2FE7-EAD2-471C-AB5F-F6964D51F791}"/>
    <dgm:cxn modelId="{D3655CAC-59E2-4E1A-BAD7-2707A04D202B}" srcId="{DB4FAF71-E628-4636-BB5E-5FD81548C6B6}" destId="{928A8EDA-9E99-4FD0-AF52-FA7C11C6675D}" srcOrd="1" destOrd="0" parTransId="{F7D9D470-A3A0-42DD-B755-6B92E10A43E9}" sibTransId="{112F6F0C-7AAF-4F4F-A61E-3FFE9A2A83E0}"/>
    <dgm:cxn modelId="{EC77D7BE-BB40-4EC0-BDE6-F765BCA3FA6B}" type="presOf" srcId="{1FDDCC7A-B29C-4B11-8702-0D89D932175F}" destId="{89530B0F-3521-4082-8C03-82C98113D073}" srcOrd="0" destOrd="0" presId="urn:microsoft.com/office/officeart/2018/2/layout/IconVerticalSolidList"/>
    <dgm:cxn modelId="{60A5CACC-B2DB-4910-B40E-22083CE9DB69}" type="presOf" srcId="{804B6B01-4C69-4CEB-9BFD-99487385A2DA}" destId="{152EE187-95B0-4D6E-960B-EB09F1AEF701}" srcOrd="0" destOrd="0" presId="urn:microsoft.com/office/officeart/2018/2/layout/IconVerticalSolidList"/>
    <dgm:cxn modelId="{A94628CD-E8BF-45A5-AD09-0B3FA251D0D4}" srcId="{1FDDCC7A-B29C-4B11-8702-0D89D932175F}" destId="{638AB0D6-54C5-412C-AEF6-84E9AF5C7972}" srcOrd="0" destOrd="0" parTransId="{A9139C60-0E7F-4164-909E-99F414CCA202}" sibTransId="{DA816809-5107-4F41-B93C-23F0614B7229}"/>
    <dgm:cxn modelId="{F51D40D3-3D15-4790-8B93-9EBF90CF0341}" srcId="{928A8EDA-9E99-4FD0-AF52-FA7C11C6675D}" destId="{1D9C92A0-852A-4FCE-8671-EB715B9CE819}" srcOrd="1" destOrd="0" parTransId="{0A0993DC-263A-463E-A511-8C5B6AF1C858}" sibTransId="{4557E92A-AC2D-448E-B066-0A63792B4031}"/>
    <dgm:cxn modelId="{344D86D7-51F2-4986-9B0C-3894E9675071}" type="presOf" srcId="{0FAEA5CD-C46E-41BA-876F-B58C9A8AA4FB}" destId="{7E19C698-FA1D-4DEF-B7D6-03BB26D96B1C}" srcOrd="0" destOrd="0" presId="urn:microsoft.com/office/officeart/2018/2/layout/IconVerticalSolidList"/>
    <dgm:cxn modelId="{811935DA-5882-4C7A-B8CF-12211F0ED2D2}" type="presOf" srcId="{1E3D888E-61A2-4923-8A7B-7B1F61502DCF}" destId="{A1350A2F-C8C2-4F72-A463-188886DC62C6}" srcOrd="0" destOrd="1" presId="urn:microsoft.com/office/officeart/2018/2/layout/IconVerticalSolidList"/>
    <dgm:cxn modelId="{E87BEEDA-FB30-4023-A6A4-174F78BAD156}" type="presOf" srcId="{CD1F70E4-C678-488E-AEF3-BBA79B5CC0B4}" destId="{4E17DCCA-4F1B-4748-8685-41C1AB974195}" srcOrd="0" destOrd="0" presId="urn:microsoft.com/office/officeart/2018/2/layout/IconVerticalSolidList"/>
    <dgm:cxn modelId="{AE0414E3-E594-4DDF-8649-DEBD5D7EFB22}" srcId="{DB4FAF71-E628-4636-BB5E-5FD81548C6B6}" destId="{1FDDCC7A-B29C-4B11-8702-0D89D932175F}" srcOrd="2" destOrd="0" parTransId="{6A80473C-1B41-4EE8-A456-AF6A969310E2}" sibTransId="{690CE29A-BA9A-45F3-887E-A75B1EA989E0}"/>
    <dgm:cxn modelId="{43A76FE9-0391-4D5F-B12F-A47FB05685EB}" type="presOf" srcId="{238719E2-EFF3-4F04-9993-CD760FA68931}" destId="{152EE187-95B0-4D6E-960B-EB09F1AEF701}" srcOrd="0" destOrd="1" presId="urn:microsoft.com/office/officeart/2018/2/layout/IconVerticalSolidList"/>
    <dgm:cxn modelId="{4A3AACFE-A7BA-43FC-AA28-745EF8DB6C45}" type="presOf" srcId="{1D9C92A0-852A-4FCE-8671-EB715B9CE819}" destId="{4E17DCCA-4F1B-4748-8685-41C1AB974195}" srcOrd="0" destOrd="1" presId="urn:microsoft.com/office/officeart/2018/2/layout/IconVerticalSolidList"/>
    <dgm:cxn modelId="{725320FF-CE00-4C0A-A351-1E272D2D4E0F}" type="presOf" srcId="{638AB0D6-54C5-412C-AEF6-84E9AF5C7972}" destId="{A1350A2F-C8C2-4F72-A463-188886DC62C6}" srcOrd="0" destOrd="0" presId="urn:microsoft.com/office/officeart/2018/2/layout/IconVerticalSolidList"/>
    <dgm:cxn modelId="{DA20ADE9-1540-4C5E-A8F1-02CC2C6A09ED}" type="presParOf" srcId="{713E4388-CE62-4ADF-8797-DA9912C27F67}" destId="{911E7500-415E-4B5F-84F6-1F34CA645926}" srcOrd="0" destOrd="0" presId="urn:microsoft.com/office/officeart/2018/2/layout/IconVerticalSolidList"/>
    <dgm:cxn modelId="{118AA771-E955-4266-8A17-DC1393B62E13}" type="presParOf" srcId="{911E7500-415E-4B5F-84F6-1F34CA645926}" destId="{87139192-73A6-4D84-8AFE-47E48B96B75D}" srcOrd="0" destOrd="0" presId="urn:microsoft.com/office/officeart/2018/2/layout/IconVerticalSolidList"/>
    <dgm:cxn modelId="{6AF0C3FA-BDC9-46E7-8862-D6ACA53F05AA}" type="presParOf" srcId="{911E7500-415E-4B5F-84F6-1F34CA645926}" destId="{6AF4B85B-B40B-46B6-9331-142892250741}" srcOrd="1" destOrd="0" presId="urn:microsoft.com/office/officeart/2018/2/layout/IconVerticalSolidList"/>
    <dgm:cxn modelId="{90D92960-50D7-4587-90A5-4431FD7E215B}" type="presParOf" srcId="{911E7500-415E-4B5F-84F6-1F34CA645926}" destId="{15656706-1B0D-45F4-A022-DF2AB50D101D}" srcOrd="2" destOrd="0" presId="urn:microsoft.com/office/officeart/2018/2/layout/IconVerticalSolidList"/>
    <dgm:cxn modelId="{9538F4F1-CBBE-40E2-8FF0-E8F5DFBE4518}" type="presParOf" srcId="{911E7500-415E-4B5F-84F6-1F34CA645926}" destId="{7E19C698-FA1D-4DEF-B7D6-03BB26D96B1C}" srcOrd="3" destOrd="0" presId="urn:microsoft.com/office/officeart/2018/2/layout/IconVerticalSolidList"/>
    <dgm:cxn modelId="{6FF1F94A-AD61-4191-9709-B825FE26C28F}" type="presParOf" srcId="{911E7500-415E-4B5F-84F6-1F34CA645926}" destId="{152EE187-95B0-4D6E-960B-EB09F1AEF701}" srcOrd="4" destOrd="0" presId="urn:microsoft.com/office/officeart/2018/2/layout/IconVerticalSolidList"/>
    <dgm:cxn modelId="{EB913FBA-6C52-4534-B8A7-1A92693993C2}" type="presParOf" srcId="{713E4388-CE62-4ADF-8797-DA9912C27F67}" destId="{1A4E245D-6B01-4699-BF15-41ED4A572CF2}" srcOrd="1" destOrd="0" presId="urn:microsoft.com/office/officeart/2018/2/layout/IconVerticalSolidList"/>
    <dgm:cxn modelId="{45ED91E5-8CDF-49B2-861C-099A45E73CE4}" type="presParOf" srcId="{713E4388-CE62-4ADF-8797-DA9912C27F67}" destId="{3DCB09B1-F904-4CE4-9DA0-6BA20F57AA82}" srcOrd="2" destOrd="0" presId="urn:microsoft.com/office/officeart/2018/2/layout/IconVerticalSolidList"/>
    <dgm:cxn modelId="{F15C7BD3-5C9F-4A66-96FE-D9FF675B63CD}" type="presParOf" srcId="{3DCB09B1-F904-4CE4-9DA0-6BA20F57AA82}" destId="{4131C6E2-A6D0-4D5F-81BA-56EADA10F799}" srcOrd="0" destOrd="0" presId="urn:microsoft.com/office/officeart/2018/2/layout/IconVerticalSolidList"/>
    <dgm:cxn modelId="{4BCD9A81-6E29-4F3E-BF7D-DE2769750A18}" type="presParOf" srcId="{3DCB09B1-F904-4CE4-9DA0-6BA20F57AA82}" destId="{78C5E3E4-319C-4676-B64C-57AB1320D04B}" srcOrd="1" destOrd="0" presId="urn:microsoft.com/office/officeart/2018/2/layout/IconVerticalSolidList"/>
    <dgm:cxn modelId="{4442BDED-7966-49EE-B993-28E97A45E248}" type="presParOf" srcId="{3DCB09B1-F904-4CE4-9DA0-6BA20F57AA82}" destId="{78D1534C-B5A9-4038-9B81-505C57CFE19E}" srcOrd="2" destOrd="0" presId="urn:microsoft.com/office/officeart/2018/2/layout/IconVerticalSolidList"/>
    <dgm:cxn modelId="{3BFD9115-BA87-462A-A717-EAC7F8629E43}" type="presParOf" srcId="{3DCB09B1-F904-4CE4-9DA0-6BA20F57AA82}" destId="{6A864392-4D57-4548-B5B8-3D6E539C11AE}" srcOrd="3" destOrd="0" presId="urn:microsoft.com/office/officeart/2018/2/layout/IconVerticalSolidList"/>
    <dgm:cxn modelId="{3C52BAB6-32B4-4549-B9A9-F913709C4702}" type="presParOf" srcId="{3DCB09B1-F904-4CE4-9DA0-6BA20F57AA82}" destId="{4E17DCCA-4F1B-4748-8685-41C1AB974195}" srcOrd="4" destOrd="0" presId="urn:microsoft.com/office/officeart/2018/2/layout/IconVerticalSolidList"/>
    <dgm:cxn modelId="{19BBF19B-611C-45C0-9C43-51DC2DBD0095}" type="presParOf" srcId="{713E4388-CE62-4ADF-8797-DA9912C27F67}" destId="{B862D03E-8821-4EA5-969D-8316A657C375}" srcOrd="3" destOrd="0" presId="urn:microsoft.com/office/officeart/2018/2/layout/IconVerticalSolidList"/>
    <dgm:cxn modelId="{6F7913E5-1773-4A44-A3DB-679A1111A932}" type="presParOf" srcId="{713E4388-CE62-4ADF-8797-DA9912C27F67}" destId="{94A4B921-6974-4EBF-8E9C-9001A1C6F557}" srcOrd="4" destOrd="0" presId="urn:microsoft.com/office/officeart/2018/2/layout/IconVerticalSolidList"/>
    <dgm:cxn modelId="{D6CF1E0E-5BBF-468D-9CAF-C6BDDC70C350}" type="presParOf" srcId="{94A4B921-6974-4EBF-8E9C-9001A1C6F557}" destId="{BBA68447-8807-4405-922C-19CA66378860}" srcOrd="0" destOrd="0" presId="urn:microsoft.com/office/officeart/2018/2/layout/IconVerticalSolidList"/>
    <dgm:cxn modelId="{0221214C-D650-4902-AA2A-3A3855A3F134}" type="presParOf" srcId="{94A4B921-6974-4EBF-8E9C-9001A1C6F557}" destId="{12140A1B-57C0-4DD5-833E-6995204E98C6}" srcOrd="1" destOrd="0" presId="urn:microsoft.com/office/officeart/2018/2/layout/IconVerticalSolidList"/>
    <dgm:cxn modelId="{B7BAD3C0-9F7E-465A-B2B5-15F28806E373}" type="presParOf" srcId="{94A4B921-6974-4EBF-8E9C-9001A1C6F557}" destId="{DDC4E288-E35D-4F6B-B185-C4169D27895C}" srcOrd="2" destOrd="0" presId="urn:microsoft.com/office/officeart/2018/2/layout/IconVerticalSolidList"/>
    <dgm:cxn modelId="{D9CAE4D6-0909-4A4F-BB13-82C530A922E2}" type="presParOf" srcId="{94A4B921-6974-4EBF-8E9C-9001A1C6F557}" destId="{89530B0F-3521-4082-8C03-82C98113D073}" srcOrd="3" destOrd="0" presId="urn:microsoft.com/office/officeart/2018/2/layout/IconVerticalSolidList"/>
    <dgm:cxn modelId="{E3E2CB37-DC3D-402B-A511-8DA687AD864D}" type="presParOf" srcId="{94A4B921-6974-4EBF-8E9C-9001A1C6F557}" destId="{A1350A2F-C8C2-4F72-A463-188886DC62C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03DB9F-5B80-4C82-9577-05F16DD70EE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FE335C4-803E-4C65-ABD0-2CD8AF11BD22}">
      <dgm:prSet/>
      <dgm:spPr/>
      <dgm:t>
        <a:bodyPr/>
        <a:lstStyle/>
        <a:p>
          <a:r>
            <a:rPr lang="en-GB" dirty="0"/>
            <a:t>Other support structures</a:t>
          </a:r>
          <a:endParaRPr lang="en-US" dirty="0"/>
        </a:p>
      </dgm:t>
    </dgm:pt>
    <dgm:pt modelId="{0EF1C79E-5D07-48B1-BEF5-2EC5AAE6F8CA}" type="parTrans" cxnId="{31997BEF-CB8A-4CA7-BF6A-14360E2FCC58}">
      <dgm:prSet/>
      <dgm:spPr/>
      <dgm:t>
        <a:bodyPr/>
        <a:lstStyle/>
        <a:p>
          <a:endParaRPr lang="en-US"/>
        </a:p>
      </dgm:t>
    </dgm:pt>
    <dgm:pt modelId="{30737A69-E3AA-4907-B265-99BCA1D8355C}" type="sibTrans" cxnId="{31997BEF-CB8A-4CA7-BF6A-14360E2FCC58}">
      <dgm:prSet/>
      <dgm:spPr/>
      <dgm:t>
        <a:bodyPr/>
        <a:lstStyle/>
        <a:p>
          <a:endParaRPr lang="en-US"/>
        </a:p>
      </dgm:t>
    </dgm:pt>
    <dgm:pt modelId="{6A7EB52B-CEEA-4941-A802-03D73AEF79DD}">
      <dgm:prSet/>
      <dgm:spPr/>
      <dgm:t>
        <a:bodyPr/>
        <a:lstStyle/>
        <a:p>
          <a:r>
            <a:rPr lang="en-GB"/>
            <a:t>Peer mentoring</a:t>
          </a:r>
          <a:endParaRPr lang="en-US"/>
        </a:p>
      </dgm:t>
    </dgm:pt>
    <dgm:pt modelId="{B15D5286-AA32-4C57-99BE-F265CC1B28DB}" type="parTrans" cxnId="{D89EDB89-D0F6-4A89-B666-971BD6B0971A}">
      <dgm:prSet/>
      <dgm:spPr/>
      <dgm:t>
        <a:bodyPr/>
        <a:lstStyle/>
        <a:p>
          <a:endParaRPr lang="en-US"/>
        </a:p>
      </dgm:t>
    </dgm:pt>
    <dgm:pt modelId="{DD304D5C-63F3-4F44-86E5-DA1E97532756}" type="sibTrans" cxnId="{D89EDB89-D0F6-4A89-B666-971BD6B0971A}">
      <dgm:prSet/>
      <dgm:spPr/>
      <dgm:t>
        <a:bodyPr/>
        <a:lstStyle/>
        <a:p>
          <a:endParaRPr lang="en-US"/>
        </a:p>
      </dgm:t>
    </dgm:pt>
    <dgm:pt modelId="{38F3BCC3-A821-4E14-B650-9A2EEFF1CBB5}">
      <dgm:prSet/>
      <dgm:spPr/>
      <dgm:t>
        <a:bodyPr/>
        <a:lstStyle/>
        <a:p>
          <a:r>
            <a:rPr lang="en-GB"/>
            <a:t>Access to third sector</a:t>
          </a:r>
          <a:endParaRPr lang="en-US"/>
        </a:p>
      </dgm:t>
    </dgm:pt>
    <dgm:pt modelId="{8BF56273-2F07-4FE8-A3D8-D14AD84A9B64}" type="parTrans" cxnId="{E1E6E956-2DA7-4AEF-A485-FC7B0F2C434D}">
      <dgm:prSet/>
      <dgm:spPr/>
      <dgm:t>
        <a:bodyPr/>
        <a:lstStyle/>
        <a:p>
          <a:endParaRPr lang="en-US"/>
        </a:p>
      </dgm:t>
    </dgm:pt>
    <dgm:pt modelId="{CC476CF9-F9A8-477C-829F-438FC486F416}" type="sibTrans" cxnId="{E1E6E956-2DA7-4AEF-A485-FC7B0F2C434D}">
      <dgm:prSet/>
      <dgm:spPr/>
      <dgm:t>
        <a:bodyPr/>
        <a:lstStyle/>
        <a:p>
          <a:endParaRPr lang="en-US"/>
        </a:p>
      </dgm:t>
    </dgm:pt>
    <dgm:pt modelId="{C00676C2-B14B-458C-90F2-48201912B9C7}">
      <dgm:prSet/>
      <dgm:spPr/>
      <dgm:t>
        <a:bodyPr/>
        <a:lstStyle/>
        <a:p>
          <a:r>
            <a:rPr lang="en-GB" dirty="0"/>
            <a:t>Executive functioning coaching</a:t>
          </a:r>
          <a:endParaRPr lang="en-US" dirty="0"/>
        </a:p>
      </dgm:t>
    </dgm:pt>
    <dgm:pt modelId="{7E608EE5-CF6F-4391-A14D-CD68335BD543}" type="parTrans" cxnId="{F345E3D2-AD5E-418D-9982-59FAF792CABB}">
      <dgm:prSet/>
      <dgm:spPr/>
      <dgm:t>
        <a:bodyPr/>
        <a:lstStyle/>
        <a:p>
          <a:endParaRPr lang="en-US"/>
        </a:p>
      </dgm:t>
    </dgm:pt>
    <dgm:pt modelId="{E8146AD7-43E8-4937-99CB-DC025D21F2DE}" type="sibTrans" cxnId="{F345E3D2-AD5E-418D-9982-59FAF792CABB}">
      <dgm:prSet/>
      <dgm:spPr/>
      <dgm:t>
        <a:bodyPr/>
        <a:lstStyle/>
        <a:p>
          <a:endParaRPr lang="en-US"/>
        </a:p>
      </dgm:t>
    </dgm:pt>
    <dgm:pt modelId="{87768154-01DD-43B2-9D11-00C657DA66C3}">
      <dgm:prSet/>
      <dgm:spPr/>
      <dgm:t>
        <a:bodyPr/>
        <a:lstStyle/>
        <a:p>
          <a:r>
            <a:rPr lang="en-GB"/>
            <a:t>Support with planning and prioritisation </a:t>
          </a:r>
          <a:endParaRPr lang="en-US"/>
        </a:p>
      </dgm:t>
    </dgm:pt>
    <dgm:pt modelId="{1D883FC5-0CAF-4347-A5CF-F127AFEEBE6D}" type="parTrans" cxnId="{A2C6F777-D422-4E19-98BE-B497662F4F34}">
      <dgm:prSet/>
      <dgm:spPr/>
      <dgm:t>
        <a:bodyPr/>
        <a:lstStyle/>
        <a:p>
          <a:endParaRPr lang="en-US"/>
        </a:p>
      </dgm:t>
    </dgm:pt>
    <dgm:pt modelId="{39F318C4-B874-4E7D-BB43-E438815A651C}" type="sibTrans" cxnId="{A2C6F777-D422-4E19-98BE-B497662F4F34}">
      <dgm:prSet/>
      <dgm:spPr/>
      <dgm:t>
        <a:bodyPr/>
        <a:lstStyle/>
        <a:p>
          <a:endParaRPr lang="en-US"/>
        </a:p>
      </dgm:t>
    </dgm:pt>
    <dgm:pt modelId="{685E3447-7F63-4B43-B088-208F914D9F3B}">
      <dgm:prSet/>
      <dgm:spPr/>
      <dgm:t>
        <a:bodyPr/>
        <a:lstStyle/>
        <a:p>
          <a:r>
            <a:rPr lang="en-GB"/>
            <a:t>Training</a:t>
          </a:r>
          <a:endParaRPr lang="en-US"/>
        </a:p>
      </dgm:t>
    </dgm:pt>
    <dgm:pt modelId="{824ACB42-BEF7-4EE3-9A99-CF6DB36F215B}" type="parTrans" cxnId="{4CBB43F9-0C20-43F1-AFED-BA008855AFFC}">
      <dgm:prSet/>
      <dgm:spPr/>
      <dgm:t>
        <a:bodyPr/>
        <a:lstStyle/>
        <a:p>
          <a:endParaRPr lang="en-US"/>
        </a:p>
      </dgm:t>
    </dgm:pt>
    <dgm:pt modelId="{379CEA8F-4E63-42BE-BE4B-4B5D99B0B18D}" type="sibTrans" cxnId="{4CBB43F9-0C20-43F1-AFED-BA008855AFFC}">
      <dgm:prSet/>
      <dgm:spPr/>
      <dgm:t>
        <a:bodyPr/>
        <a:lstStyle/>
        <a:p>
          <a:endParaRPr lang="en-US"/>
        </a:p>
      </dgm:t>
    </dgm:pt>
    <dgm:pt modelId="{E7F25FC3-2B45-4490-86BA-EBD9284F3532}">
      <dgm:prSet/>
      <dgm:spPr/>
      <dgm:t>
        <a:bodyPr/>
        <a:lstStyle/>
        <a:p>
          <a:r>
            <a:rPr lang="en-GB"/>
            <a:t>Additional induction time</a:t>
          </a:r>
          <a:endParaRPr lang="en-US"/>
        </a:p>
      </dgm:t>
    </dgm:pt>
    <dgm:pt modelId="{7F2BAF14-8A77-4B46-B846-431F4C474913}" type="parTrans" cxnId="{1C8BF2EB-00AE-4F2D-BC45-78CEBB5A807C}">
      <dgm:prSet/>
      <dgm:spPr/>
      <dgm:t>
        <a:bodyPr/>
        <a:lstStyle/>
        <a:p>
          <a:endParaRPr lang="en-US"/>
        </a:p>
      </dgm:t>
    </dgm:pt>
    <dgm:pt modelId="{9AEE2A72-C5E1-4582-ACC0-F16C872EF892}" type="sibTrans" cxnId="{1C8BF2EB-00AE-4F2D-BC45-78CEBB5A807C}">
      <dgm:prSet/>
      <dgm:spPr/>
      <dgm:t>
        <a:bodyPr/>
        <a:lstStyle/>
        <a:p>
          <a:endParaRPr lang="en-US"/>
        </a:p>
      </dgm:t>
    </dgm:pt>
    <dgm:pt modelId="{537780EE-EF8B-418C-866D-6E3A8E36E9DC}">
      <dgm:prSet/>
      <dgm:spPr/>
      <dgm:t>
        <a:bodyPr/>
        <a:lstStyle/>
        <a:p>
          <a:r>
            <a:rPr lang="en-GB"/>
            <a:t>Sending learning materials in advance </a:t>
          </a:r>
          <a:endParaRPr lang="en-US"/>
        </a:p>
      </dgm:t>
    </dgm:pt>
    <dgm:pt modelId="{BB6CCBD8-1211-4B0B-AC52-8F214E988BFA}" type="parTrans" cxnId="{2675899B-AB54-4BDF-8018-EFA186EB3A04}">
      <dgm:prSet/>
      <dgm:spPr/>
      <dgm:t>
        <a:bodyPr/>
        <a:lstStyle/>
        <a:p>
          <a:endParaRPr lang="en-US"/>
        </a:p>
      </dgm:t>
    </dgm:pt>
    <dgm:pt modelId="{4DCAA686-695F-47C8-9C8E-72C8609328BE}" type="sibTrans" cxnId="{2675899B-AB54-4BDF-8018-EFA186EB3A04}">
      <dgm:prSet/>
      <dgm:spPr/>
      <dgm:t>
        <a:bodyPr/>
        <a:lstStyle/>
        <a:p>
          <a:endParaRPr lang="en-US"/>
        </a:p>
      </dgm:t>
    </dgm:pt>
    <dgm:pt modelId="{FB6945CD-DFA9-4637-969D-33A817E69D66}" type="pres">
      <dgm:prSet presAssocID="{3F03DB9F-5B80-4C82-9577-05F16DD70EE3}" presName="root" presStyleCnt="0">
        <dgm:presLayoutVars>
          <dgm:dir/>
          <dgm:resizeHandles val="exact"/>
        </dgm:presLayoutVars>
      </dgm:prSet>
      <dgm:spPr/>
    </dgm:pt>
    <dgm:pt modelId="{77F0170B-09D0-4974-8BC2-D6E4B1C2D470}" type="pres">
      <dgm:prSet presAssocID="{8FE335C4-803E-4C65-ABD0-2CD8AF11BD22}" presName="compNode" presStyleCnt="0"/>
      <dgm:spPr/>
    </dgm:pt>
    <dgm:pt modelId="{7440D8D2-635B-461E-BE1C-A86CD14716F9}" type="pres">
      <dgm:prSet presAssocID="{8FE335C4-803E-4C65-ABD0-2CD8AF11BD22}" presName="bgRect" presStyleLbl="bgShp" presStyleIdx="0" presStyleCnt="3"/>
      <dgm:spPr/>
    </dgm:pt>
    <dgm:pt modelId="{CED7DC38-EB1C-4116-969D-3FA578C5EACB}" type="pres">
      <dgm:prSet presAssocID="{8FE335C4-803E-4C65-ABD0-2CD8AF11BD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1B00ACD-A156-4E1F-97A5-D758F77C1C72}" type="pres">
      <dgm:prSet presAssocID="{8FE335C4-803E-4C65-ABD0-2CD8AF11BD22}" presName="spaceRect" presStyleCnt="0"/>
      <dgm:spPr/>
    </dgm:pt>
    <dgm:pt modelId="{A68C95A4-2F78-44DF-B819-DC85FF2EF6A8}" type="pres">
      <dgm:prSet presAssocID="{8FE335C4-803E-4C65-ABD0-2CD8AF11BD22}" presName="parTx" presStyleLbl="revTx" presStyleIdx="0" presStyleCnt="6">
        <dgm:presLayoutVars>
          <dgm:chMax val="0"/>
          <dgm:chPref val="0"/>
        </dgm:presLayoutVars>
      </dgm:prSet>
      <dgm:spPr/>
    </dgm:pt>
    <dgm:pt modelId="{1FCBB85F-B599-4C9B-B479-51A74FBB818E}" type="pres">
      <dgm:prSet presAssocID="{8FE335C4-803E-4C65-ABD0-2CD8AF11BD22}" presName="desTx" presStyleLbl="revTx" presStyleIdx="1" presStyleCnt="6">
        <dgm:presLayoutVars/>
      </dgm:prSet>
      <dgm:spPr/>
    </dgm:pt>
    <dgm:pt modelId="{9F643D91-8C64-4E64-B9BE-1EB5E7B56DE9}" type="pres">
      <dgm:prSet presAssocID="{30737A69-E3AA-4907-B265-99BCA1D8355C}" presName="sibTrans" presStyleCnt="0"/>
      <dgm:spPr/>
    </dgm:pt>
    <dgm:pt modelId="{537D476C-6814-497A-9385-03435C2B9CA1}" type="pres">
      <dgm:prSet presAssocID="{C00676C2-B14B-458C-90F2-48201912B9C7}" presName="compNode" presStyleCnt="0"/>
      <dgm:spPr/>
    </dgm:pt>
    <dgm:pt modelId="{919BFDDB-AB8D-42E8-9DDC-3FA852D01953}" type="pres">
      <dgm:prSet presAssocID="{C00676C2-B14B-458C-90F2-48201912B9C7}" presName="bgRect" presStyleLbl="bgShp" presStyleIdx="1" presStyleCnt="3"/>
      <dgm:spPr/>
    </dgm:pt>
    <dgm:pt modelId="{8D0B9D96-61EB-4599-863F-96491FD365EE}" type="pres">
      <dgm:prSet presAssocID="{C00676C2-B14B-458C-90F2-48201912B9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0FA05EC-5333-427D-9F56-196304ABBD36}" type="pres">
      <dgm:prSet presAssocID="{C00676C2-B14B-458C-90F2-48201912B9C7}" presName="spaceRect" presStyleCnt="0"/>
      <dgm:spPr/>
    </dgm:pt>
    <dgm:pt modelId="{4AF20227-2BEF-499A-87BC-606F82B091CF}" type="pres">
      <dgm:prSet presAssocID="{C00676C2-B14B-458C-90F2-48201912B9C7}" presName="parTx" presStyleLbl="revTx" presStyleIdx="2" presStyleCnt="6">
        <dgm:presLayoutVars>
          <dgm:chMax val="0"/>
          <dgm:chPref val="0"/>
        </dgm:presLayoutVars>
      </dgm:prSet>
      <dgm:spPr/>
    </dgm:pt>
    <dgm:pt modelId="{B547C3D2-6EBB-4CF9-843F-420650AADF00}" type="pres">
      <dgm:prSet presAssocID="{C00676C2-B14B-458C-90F2-48201912B9C7}" presName="desTx" presStyleLbl="revTx" presStyleIdx="3" presStyleCnt="6">
        <dgm:presLayoutVars/>
      </dgm:prSet>
      <dgm:spPr/>
    </dgm:pt>
    <dgm:pt modelId="{670C2F2C-B61B-4EC3-8413-B655A535468E}" type="pres">
      <dgm:prSet presAssocID="{E8146AD7-43E8-4937-99CB-DC025D21F2DE}" presName="sibTrans" presStyleCnt="0"/>
      <dgm:spPr/>
    </dgm:pt>
    <dgm:pt modelId="{E68AE5EC-EDCC-4401-9DB4-F2521339E305}" type="pres">
      <dgm:prSet presAssocID="{685E3447-7F63-4B43-B088-208F914D9F3B}" presName="compNode" presStyleCnt="0"/>
      <dgm:spPr/>
    </dgm:pt>
    <dgm:pt modelId="{67BD8B0E-3A0A-42CC-B851-868407355467}" type="pres">
      <dgm:prSet presAssocID="{685E3447-7F63-4B43-B088-208F914D9F3B}" presName="bgRect" presStyleLbl="bgShp" presStyleIdx="2" presStyleCnt="3"/>
      <dgm:spPr/>
    </dgm:pt>
    <dgm:pt modelId="{9BCFBFE0-3993-464B-B6B9-8D88B12102B6}" type="pres">
      <dgm:prSet presAssocID="{685E3447-7F63-4B43-B088-208F914D9F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42224C92-7EF1-433F-A7DD-5C40BD92D203}" type="pres">
      <dgm:prSet presAssocID="{685E3447-7F63-4B43-B088-208F914D9F3B}" presName="spaceRect" presStyleCnt="0"/>
      <dgm:spPr/>
    </dgm:pt>
    <dgm:pt modelId="{BDE452CE-6CE2-4B81-B2DF-2C53B9C2F85E}" type="pres">
      <dgm:prSet presAssocID="{685E3447-7F63-4B43-B088-208F914D9F3B}" presName="parTx" presStyleLbl="revTx" presStyleIdx="4" presStyleCnt="6">
        <dgm:presLayoutVars>
          <dgm:chMax val="0"/>
          <dgm:chPref val="0"/>
        </dgm:presLayoutVars>
      </dgm:prSet>
      <dgm:spPr/>
    </dgm:pt>
    <dgm:pt modelId="{8C35F099-1B03-4EC7-84A9-FA62E9919AEC}" type="pres">
      <dgm:prSet presAssocID="{685E3447-7F63-4B43-B088-208F914D9F3B}" presName="desTx" presStyleLbl="revTx" presStyleIdx="5" presStyleCnt="6">
        <dgm:presLayoutVars/>
      </dgm:prSet>
      <dgm:spPr/>
    </dgm:pt>
  </dgm:ptLst>
  <dgm:cxnLst>
    <dgm:cxn modelId="{8F1B8739-6CDD-4866-9F84-4041A7E3BC19}" type="presOf" srcId="{87768154-01DD-43B2-9D11-00C657DA66C3}" destId="{B547C3D2-6EBB-4CF9-843F-420650AADF00}" srcOrd="0" destOrd="0" presId="urn:microsoft.com/office/officeart/2018/2/layout/IconVerticalSolidList"/>
    <dgm:cxn modelId="{2DA90F4E-2502-4DD4-A454-B4ADADC66CA5}" type="presOf" srcId="{E7F25FC3-2B45-4490-86BA-EBD9284F3532}" destId="{8C35F099-1B03-4EC7-84A9-FA62E9919AEC}" srcOrd="0" destOrd="0" presId="urn:microsoft.com/office/officeart/2018/2/layout/IconVerticalSolidList"/>
    <dgm:cxn modelId="{45C6BF4E-516B-49E0-95B9-A4F7F189FEA3}" type="presOf" srcId="{3F03DB9F-5B80-4C82-9577-05F16DD70EE3}" destId="{FB6945CD-DFA9-4637-969D-33A817E69D66}" srcOrd="0" destOrd="0" presId="urn:microsoft.com/office/officeart/2018/2/layout/IconVerticalSolidList"/>
    <dgm:cxn modelId="{9DA8E372-DB07-4439-BCE1-3F7F5066186D}" type="presOf" srcId="{537780EE-EF8B-418C-866D-6E3A8E36E9DC}" destId="{8C35F099-1B03-4EC7-84A9-FA62E9919AEC}" srcOrd="0" destOrd="1" presId="urn:microsoft.com/office/officeart/2018/2/layout/IconVerticalSolidList"/>
    <dgm:cxn modelId="{E1E6E956-2DA7-4AEF-A485-FC7B0F2C434D}" srcId="{8FE335C4-803E-4C65-ABD0-2CD8AF11BD22}" destId="{38F3BCC3-A821-4E14-B650-9A2EEFF1CBB5}" srcOrd="1" destOrd="0" parTransId="{8BF56273-2F07-4FE8-A3D8-D14AD84A9B64}" sibTransId="{CC476CF9-F9A8-477C-829F-438FC486F416}"/>
    <dgm:cxn modelId="{A2C6F777-D422-4E19-98BE-B497662F4F34}" srcId="{C00676C2-B14B-458C-90F2-48201912B9C7}" destId="{87768154-01DD-43B2-9D11-00C657DA66C3}" srcOrd="0" destOrd="0" parTransId="{1D883FC5-0CAF-4347-A5CF-F127AFEEBE6D}" sibTransId="{39F318C4-B874-4E7D-BB43-E438815A651C}"/>
    <dgm:cxn modelId="{D89EDB89-D0F6-4A89-B666-971BD6B0971A}" srcId="{8FE335C4-803E-4C65-ABD0-2CD8AF11BD22}" destId="{6A7EB52B-CEEA-4941-A802-03D73AEF79DD}" srcOrd="0" destOrd="0" parTransId="{B15D5286-AA32-4C57-99BE-F265CC1B28DB}" sibTransId="{DD304D5C-63F3-4F44-86E5-DA1E97532756}"/>
    <dgm:cxn modelId="{2675899B-AB54-4BDF-8018-EFA186EB3A04}" srcId="{685E3447-7F63-4B43-B088-208F914D9F3B}" destId="{537780EE-EF8B-418C-866D-6E3A8E36E9DC}" srcOrd="1" destOrd="0" parTransId="{BB6CCBD8-1211-4B0B-AC52-8F214E988BFA}" sibTransId="{4DCAA686-695F-47C8-9C8E-72C8609328BE}"/>
    <dgm:cxn modelId="{E5F1FDA3-350E-4145-ADD5-E6C4200FFD27}" type="presOf" srcId="{685E3447-7F63-4B43-B088-208F914D9F3B}" destId="{BDE452CE-6CE2-4B81-B2DF-2C53B9C2F85E}" srcOrd="0" destOrd="0" presId="urn:microsoft.com/office/officeart/2018/2/layout/IconVerticalSolidList"/>
    <dgm:cxn modelId="{02C2FFB1-7B99-420C-8F5B-C95F0FC60F8A}" type="presOf" srcId="{C00676C2-B14B-458C-90F2-48201912B9C7}" destId="{4AF20227-2BEF-499A-87BC-606F82B091CF}" srcOrd="0" destOrd="0" presId="urn:microsoft.com/office/officeart/2018/2/layout/IconVerticalSolidList"/>
    <dgm:cxn modelId="{B5CB13BF-30B3-4A4B-BACE-A14481D8ADE9}" type="presOf" srcId="{38F3BCC3-A821-4E14-B650-9A2EEFF1CBB5}" destId="{1FCBB85F-B599-4C9B-B479-51A74FBB818E}" srcOrd="0" destOrd="1" presId="urn:microsoft.com/office/officeart/2018/2/layout/IconVerticalSolidList"/>
    <dgm:cxn modelId="{F345E3D2-AD5E-418D-9982-59FAF792CABB}" srcId="{3F03DB9F-5B80-4C82-9577-05F16DD70EE3}" destId="{C00676C2-B14B-458C-90F2-48201912B9C7}" srcOrd="1" destOrd="0" parTransId="{7E608EE5-CF6F-4391-A14D-CD68335BD543}" sibTransId="{E8146AD7-43E8-4937-99CB-DC025D21F2DE}"/>
    <dgm:cxn modelId="{1C8BF2EB-00AE-4F2D-BC45-78CEBB5A807C}" srcId="{685E3447-7F63-4B43-B088-208F914D9F3B}" destId="{E7F25FC3-2B45-4490-86BA-EBD9284F3532}" srcOrd="0" destOrd="0" parTransId="{7F2BAF14-8A77-4B46-B846-431F4C474913}" sibTransId="{9AEE2A72-C5E1-4582-ACC0-F16C872EF892}"/>
    <dgm:cxn modelId="{31997BEF-CB8A-4CA7-BF6A-14360E2FCC58}" srcId="{3F03DB9F-5B80-4C82-9577-05F16DD70EE3}" destId="{8FE335C4-803E-4C65-ABD0-2CD8AF11BD22}" srcOrd="0" destOrd="0" parTransId="{0EF1C79E-5D07-48B1-BEF5-2EC5AAE6F8CA}" sibTransId="{30737A69-E3AA-4907-B265-99BCA1D8355C}"/>
    <dgm:cxn modelId="{5C1D36F4-3F6C-4F96-A08B-5598CF67C90D}" type="presOf" srcId="{6A7EB52B-CEEA-4941-A802-03D73AEF79DD}" destId="{1FCBB85F-B599-4C9B-B479-51A74FBB818E}" srcOrd="0" destOrd="0" presId="urn:microsoft.com/office/officeart/2018/2/layout/IconVerticalSolidList"/>
    <dgm:cxn modelId="{B457D6F8-70EF-4478-A3F9-7D3D7802649C}" type="presOf" srcId="{8FE335C4-803E-4C65-ABD0-2CD8AF11BD22}" destId="{A68C95A4-2F78-44DF-B819-DC85FF2EF6A8}" srcOrd="0" destOrd="0" presId="urn:microsoft.com/office/officeart/2018/2/layout/IconVerticalSolidList"/>
    <dgm:cxn modelId="{4CBB43F9-0C20-43F1-AFED-BA008855AFFC}" srcId="{3F03DB9F-5B80-4C82-9577-05F16DD70EE3}" destId="{685E3447-7F63-4B43-B088-208F914D9F3B}" srcOrd="2" destOrd="0" parTransId="{824ACB42-BEF7-4EE3-9A99-CF6DB36F215B}" sibTransId="{379CEA8F-4E63-42BE-BE4B-4B5D99B0B18D}"/>
    <dgm:cxn modelId="{688A5005-2ABD-4E38-AC3E-384C26D68EAB}" type="presParOf" srcId="{FB6945CD-DFA9-4637-969D-33A817E69D66}" destId="{77F0170B-09D0-4974-8BC2-D6E4B1C2D470}" srcOrd="0" destOrd="0" presId="urn:microsoft.com/office/officeart/2018/2/layout/IconVerticalSolidList"/>
    <dgm:cxn modelId="{A6D56366-24B6-4C1B-89C0-3AF4DF952363}" type="presParOf" srcId="{77F0170B-09D0-4974-8BC2-D6E4B1C2D470}" destId="{7440D8D2-635B-461E-BE1C-A86CD14716F9}" srcOrd="0" destOrd="0" presId="urn:microsoft.com/office/officeart/2018/2/layout/IconVerticalSolidList"/>
    <dgm:cxn modelId="{1A7075A1-F6B0-450E-9971-E5EBFE2AD758}" type="presParOf" srcId="{77F0170B-09D0-4974-8BC2-D6E4B1C2D470}" destId="{CED7DC38-EB1C-4116-969D-3FA578C5EACB}" srcOrd="1" destOrd="0" presId="urn:microsoft.com/office/officeart/2018/2/layout/IconVerticalSolidList"/>
    <dgm:cxn modelId="{4F740111-640D-4279-8BE0-ACD53A0EB7D9}" type="presParOf" srcId="{77F0170B-09D0-4974-8BC2-D6E4B1C2D470}" destId="{D1B00ACD-A156-4E1F-97A5-D758F77C1C72}" srcOrd="2" destOrd="0" presId="urn:microsoft.com/office/officeart/2018/2/layout/IconVerticalSolidList"/>
    <dgm:cxn modelId="{474F7CDF-4052-4254-B31F-DA7B546C1C59}" type="presParOf" srcId="{77F0170B-09D0-4974-8BC2-D6E4B1C2D470}" destId="{A68C95A4-2F78-44DF-B819-DC85FF2EF6A8}" srcOrd="3" destOrd="0" presId="urn:microsoft.com/office/officeart/2018/2/layout/IconVerticalSolidList"/>
    <dgm:cxn modelId="{112C36C9-D7BF-4A25-8C64-F841E42B34D9}" type="presParOf" srcId="{77F0170B-09D0-4974-8BC2-D6E4B1C2D470}" destId="{1FCBB85F-B599-4C9B-B479-51A74FBB818E}" srcOrd="4" destOrd="0" presId="urn:microsoft.com/office/officeart/2018/2/layout/IconVerticalSolidList"/>
    <dgm:cxn modelId="{65D51FDE-F206-4E0C-B3A0-0D54A660ABC6}" type="presParOf" srcId="{FB6945CD-DFA9-4637-969D-33A817E69D66}" destId="{9F643D91-8C64-4E64-B9BE-1EB5E7B56DE9}" srcOrd="1" destOrd="0" presId="urn:microsoft.com/office/officeart/2018/2/layout/IconVerticalSolidList"/>
    <dgm:cxn modelId="{C2692719-FCE5-401E-A904-33F6C95CD3F0}" type="presParOf" srcId="{FB6945CD-DFA9-4637-969D-33A817E69D66}" destId="{537D476C-6814-497A-9385-03435C2B9CA1}" srcOrd="2" destOrd="0" presId="urn:microsoft.com/office/officeart/2018/2/layout/IconVerticalSolidList"/>
    <dgm:cxn modelId="{3012D737-6BFD-4611-ACA7-7B5D2A373599}" type="presParOf" srcId="{537D476C-6814-497A-9385-03435C2B9CA1}" destId="{919BFDDB-AB8D-42E8-9DDC-3FA852D01953}" srcOrd="0" destOrd="0" presId="urn:microsoft.com/office/officeart/2018/2/layout/IconVerticalSolidList"/>
    <dgm:cxn modelId="{0D28A950-610D-4A10-AB75-BFD49C1B28ED}" type="presParOf" srcId="{537D476C-6814-497A-9385-03435C2B9CA1}" destId="{8D0B9D96-61EB-4599-863F-96491FD365EE}" srcOrd="1" destOrd="0" presId="urn:microsoft.com/office/officeart/2018/2/layout/IconVerticalSolidList"/>
    <dgm:cxn modelId="{65042E3F-99D7-4C23-AC16-D4A93E34079C}" type="presParOf" srcId="{537D476C-6814-497A-9385-03435C2B9CA1}" destId="{E0FA05EC-5333-427D-9F56-196304ABBD36}" srcOrd="2" destOrd="0" presId="urn:microsoft.com/office/officeart/2018/2/layout/IconVerticalSolidList"/>
    <dgm:cxn modelId="{15E51098-3A1F-49AC-AE4F-4F130006D8C1}" type="presParOf" srcId="{537D476C-6814-497A-9385-03435C2B9CA1}" destId="{4AF20227-2BEF-499A-87BC-606F82B091CF}" srcOrd="3" destOrd="0" presId="urn:microsoft.com/office/officeart/2018/2/layout/IconVerticalSolidList"/>
    <dgm:cxn modelId="{E7D48449-3D55-4339-9235-D167AAC2FAA8}" type="presParOf" srcId="{537D476C-6814-497A-9385-03435C2B9CA1}" destId="{B547C3D2-6EBB-4CF9-843F-420650AADF00}" srcOrd="4" destOrd="0" presId="urn:microsoft.com/office/officeart/2018/2/layout/IconVerticalSolidList"/>
    <dgm:cxn modelId="{7F48DD04-D139-4F56-92B5-AAC23CE162F0}" type="presParOf" srcId="{FB6945CD-DFA9-4637-969D-33A817E69D66}" destId="{670C2F2C-B61B-4EC3-8413-B655A535468E}" srcOrd="3" destOrd="0" presId="urn:microsoft.com/office/officeart/2018/2/layout/IconVerticalSolidList"/>
    <dgm:cxn modelId="{F5679E19-A97B-449A-9998-B4379A224CBD}" type="presParOf" srcId="{FB6945CD-DFA9-4637-969D-33A817E69D66}" destId="{E68AE5EC-EDCC-4401-9DB4-F2521339E305}" srcOrd="4" destOrd="0" presId="urn:microsoft.com/office/officeart/2018/2/layout/IconVerticalSolidList"/>
    <dgm:cxn modelId="{84764532-563D-4171-8233-01D4FDFD6EA2}" type="presParOf" srcId="{E68AE5EC-EDCC-4401-9DB4-F2521339E305}" destId="{67BD8B0E-3A0A-42CC-B851-868407355467}" srcOrd="0" destOrd="0" presId="urn:microsoft.com/office/officeart/2018/2/layout/IconVerticalSolidList"/>
    <dgm:cxn modelId="{8BE0FAA9-7692-4E31-B2A5-3CA1CDF8568B}" type="presParOf" srcId="{E68AE5EC-EDCC-4401-9DB4-F2521339E305}" destId="{9BCFBFE0-3993-464B-B6B9-8D88B12102B6}" srcOrd="1" destOrd="0" presId="urn:microsoft.com/office/officeart/2018/2/layout/IconVerticalSolidList"/>
    <dgm:cxn modelId="{2C602E8E-62A6-4225-A246-79C98D117653}" type="presParOf" srcId="{E68AE5EC-EDCC-4401-9DB4-F2521339E305}" destId="{42224C92-7EF1-433F-A7DD-5C40BD92D203}" srcOrd="2" destOrd="0" presId="urn:microsoft.com/office/officeart/2018/2/layout/IconVerticalSolidList"/>
    <dgm:cxn modelId="{12B7A269-4095-4C41-A419-8263A33E28BA}" type="presParOf" srcId="{E68AE5EC-EDCC-4401-9DB4-F2521339E305}" destId="{BDE452CE-6CE2-4B81-B2DF-2C53B9C2F85E}" srcOrd="3" destOrd="0" presId="urn:microsoft.com/office/officeart/2018/2/layout/IconVerticalSolidList"/>
    <dgm:cxn modelId="{B96AD427-A418-4C8A-B988-D2E3AA0DD852}" type="presParOf" srcId="{E68AE5EC-EDCC-4401-9DB4-F2521339E305}" destId="{8C35F099-1B03-4EC7-84A9-FA62E9919AE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82A9CD-E0E9-4240-A55C-4DF17302A0E2}"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C0DA5AFB-8B4C-4917-827A-23974A7EC2A6}">
      <dgm:prSet/>
      <dgm:spPr/>
      <dgm:t>
        <a:bodyPr/>
        <a:lstStyle/>
        <a:p>
          <a:pPr>
            <a:defRPr b="1"/>
          </a:pPr>
          <a:r>
            <a:rPr lang="en-GB" dirty="0">
              <a:latin typeface="+mn-lt"/>
            </a:rPr>
            <a:t>Desk/workstation</a:t>
          </a:r>
          <a:endParaRPr lang="en-US" dirty="0">
            <a:latin typeface="+mn-lt"/>
          </a:endParaRPr>
        </a:p>
      </dgm:t>
    </dgm:pt>
    <dgm:pt modelId="{A7A0BF57-93ED-4A1E-B935-042684125643}" type="parTrans" cxnId="{363D31DA-E0D7-4F99-9C7D-EADF71E94E27}">
      <dgm:prSet/>
      <dgm:spPr/>
      <dgm:t>
        <a:bodyPr/>
        <a:lstStyle/>
        <a:p>
          <a:endParaRPr lang="en-US">
            <a:latin typeface="+mn-lt"/>
          </a:endParaRPr>
        </a:p>
      </dgm:t>
    </dgm:pt>
    <dgm:pt modelId="{2D0C81B8-D5DE-46B6-BE34-76E9D3DBD621}" type="sibTrans" cxnId="{363D31DA-E0D7-4F99-9C7D-EADF71E94E27}">
      <dgm:prSet/>
      <dgm:spPr/>
      <dgm:t>
        <a:bodyPr/>
        <a:lstStyle/>
        <a:p>
          <a:endParaRPr lang="en-US">
            <a:latin typeface="+mn-lt"/>
          </a:endParaRPr>
        </a:p>
      </dgm:t>
    </dgm:pt>
    <dgm:pt modelId="{CA063803-F6AA-4583-AA41-3DB9BB5E53DD}">
      <dgm:prSet/>
      <dgm:spPr/>
      <dgm:t>
        <a:bodyPr/>
        <a:lstStyle/>
        <a:p>
          <a:r>
            <a:rPr lang="en-GB" dirty="0">
              <a:latin typeface="+mn-lt"/>
            </a:rPr>
            <a:t>Dual screen</a:t>
          </a:r>
          <a:endParaRPr lang="en-US" dirty="0">
            <a:latin typeface="+mn-lt"/>
          </a:endParaRPr>
        </a:p>
      </dgm:t>
    </dgm:pt>
    <dgm:pt modelId="{FD4BA5A6-B0F9-4B6D-95E3-CFA9340A7304}" type="parTrans" cxnId="{BECEE9BB-D505-4B60-95F5-4031ACB9AB1C}">
      <dgm:prSet/>
      <dgm:spPr/>
      <dgm:t>
        <a:bodyPr/>
        <a:lstStyle/>
        <a:p>
          <a:endParaRPr lang="en-US">
            <a:latin typeface="+mn-lt"/>
          </a:endParaRPr>
        </a:p>
      </dgm:t>
    </dgm:pt>
    <dgm:pt modelId="{ACCD9B65-A6D9-49EC-B9D0-3A26B29AF3C1}" type="sibTrans" cxnId="{BECEE9BB-D505-4B60-95F5-4031ACB9AB1C}">
      <dgm:prSet/>
      <dgm:spPr/>
      <dgm:t>
        <a:bodyPr/>
        <a:lstStyle/>
        <a:p>
          <a:endParaRPr lang="en-US">
            <a:latin typeface="+mn-lt"/>
          </a:endParaRPr>
        </a:p>
      </dgm:t>
    </dgm:pt>
    <dgm:pt modelId="{7EBBF974-C51B-4F50-B1A2-5D09249FF575}">
      <dgm:prSet/>
      <dgm:spPr/>
      <dgm:t>
        <a:bodyPr/>
        <a:lstStyle/>
        <a:p>
          <a:r>
            <a:rPr lang="en-GB" dirty="0">
              <a:latin typeface="+mn-lt"/>
            </a:rPr>
            <a:t>Standing desks</a:t>
          </a:r>
          <a:endParaRPr lang="en-US" dirty="0">
            <a:latin typeface="+mn-lt"/>
          </a:endParaRPr>
        </a:p>
      </dgm:t>
    </dgm:pt>
    <dgm:pt modelId="{E4023C21-5213-4E5D-8991-271EC70D9DC3}" type="parTrans" cxnId="{E439F50B-57C0-469A-AD77-5A0D12B4F93E}">
      <dgm:prSet/>
      <dgm:spPr/>
      <dgm:t>
        <a:bodyPr/>
        <a:lstStyle/>
        <a:p>
          <a:endParaRPr lang="en-US">
            <a:latin typeface="+mn-lt"/>
          </a:endParaRPr>
        </a:p>
      </dgm:t>
    </dgm:pt>
    <dgm:pt modelId="{B66D3299-163E-49D9-A89E-9FA2805E67AC}" type="sibTrans" cxnId="{E439F50B-57C0-469A-AD77-5A0D12B4F93E}">
      <dgm:prSet/>
      <dgm:spPr/>
      <dgm:t>
        <a:bodyPr/>
        <a:lstStyle/>
        <a:p>
          <a:endParaRPr lang="en-US">
            <a:latin typeface="+mn-lt"/>
          </a:endParaRPr>
        </a:p>
      </dgm:t>
    </dgm:pt>
    <dgm:pt modelId="{CF307163-E591-48E3-B202-95856447FC3E}">
      <dgm:prSet/>
      <dgm:spPr/>
      <dgm:t>
        <a:bodyPr/>
        <a:lstStyle/>
        <a:p>
          <a:r>
            <a:rPr lang="en-GB">
              <a:latin typeface="+mn-lt"/>
            </a:rPr>
            <a:t>Whiteboards or other aide memoires </a:t>
          </a:r>
          <a:endParaRPr lang="en-US">
            <a:latin typeface="+mn-lt"/>
          </a:endParaRPr>
        </a:p>
      </dgm:t>
    </dgm:pt>
    <dgm:pt modelId="{A455C246-E6FC-407F-A216-34C8F8E5526B}" type="parTrans" cxnId="{81745CBA-6781-481C-8048-D4A953DFA3D8}">
      <dgm:prSet/>
      <dgm:spPr/>
      <dgm:t>
        <a:bodyPr/>
        <a:lstStyle/>
        <a:p>
          <a:endParaRPr lang="en-US">
            <a:latin typeface="+mn-lt"/>
          </a:endParaRPr>
        </a:p>
      </dgm:t>
    </dgm:pt>
    <dgm:pt modelId="{A9636197-AF53-42DA-BB5F-E3A99BF79658}" type="sibTrans" cxnId="{81745CBA-6781-481C-8048-D4A953DFA3D8}">
      <dgm:prSet/>
      <dgm:spPr/>
      <dgm:t>
        <a:bodyPr/>
        <a:lstStyle/>
        <a:p>
          <a:endParaRPr lang="en-US">
            <a:latin typeface="+mn-lt"/>
          </a:endParaRPr>
        </a:p>
      </dgm:t>
    </dgm:pt>
    <dgm:pt modelId="{4AD47D9F-94CF-446C-B07E-F628424A6E51}">
      <dgm:prSet/>
      <dgm:spPr/>
      <dgm:t>
        <a:bodyPr/>
        <a:lstStyle/>
        <a:p>
          <a:pPr>
            <a:defRPr b="1"/>
          </a:pPr>
          <a:r>
            <a:rPr lang="en-GB">
              <a:latin typeface="+mn-lt"/>
            </a:rPr>
            <a:t>Assistive tech</a:t>
          </a:r>
          <a:endParaRPr lang="en-US">
            <a:latin typeface="+mn-lt"/>
          </a:endParaRPr>
        </a:p>
      </dgm:t>
    </dgm:pt>
    <dgm:pt modelId="{742BD977-10FB-409E-BE69-319480F93EF2}" type="parTrans" cxnId="{A0518DFE-9749-4FD3-8A53-2A3AA5939667}">
      <dgm:prSet/>
      <dgm:spPr/>
      <dgm:t>
        <a:bodyPr/>
        <a:lstStyle/>
        <a:p>
          <a:endParaRPr lang="en-US">
            <a:latin typeface="+mn-lt"/>
          </a:endParaRPr>
        </a:p>
      </dgm:t>
    </dgm:pt>
    <dgm:pt modelId="{F703DC20-D311-4EC3-A885-71D8D974CC78}" type="sibTrans" cxnId="{A0518DFE-9749-4FD3-8A53-2A3AA5939667}">
      <dgm:prSet/>
      <dgm:spPr/>
      <dgm:t>
        <a:bodyPr/>
        <a:lstStyle/>
        <a:p>
          <a:endParaRPr lang="en-US">
            <a:latin typeface="+mn-lt"/>
          </a:endParaRPr>
        </a:p>
      </dgm:t>
    </dgm:pt>
    <dgm:pt modelId="{89C73528-01EA-49D3-859A-1A73D877E6D2}">
      <dgm:prSet/>
      <dgm:spPr/>
      <dgm:t>
        <a:bodyPr/>
        <a:lstStyle/>
        <a:p>
          <a:r>
            <a:rPr lang="en-GB">
              <a:latin typeface="+mn-lt"/>
            </a:rPr>
            <a:t>Speech to text</a:t>
          </a:r>
          <a:endParaRPr lang="en-US">
            <a:latin typeface="+mn-lt"/>
          </a:endParaRPr>
        </a:p>
      </dgm:t>
    </dgm:pt>
    <dgm:pt modelId="{F160C2EF-C8E4-4F02-B2B0-05FD2DE55B47}" type="parTrans" cxnId="{74A62DCB-9BF4-46AD-97C7-3490DB9186FE}">
      <dgm:prSet/>
      <dgm:spPr/>
      <dgm:t>
        <a:bodyPr/>
        <a:lstStyle/>
        <a:p>
          <a:endParaRPr lang="en-US">
            <a:latin typeface="+mn-lt"/>
          </a:endParaRPr>
        </a:p>
      </dgm:t>
    </dgm:pt>
    <dgm:pt modelId="{2C18D990-9FC3-43CD-A644-403160CFDB31}" type="sibTrans" cxnId="{74A62DCB-9BF4-46AD-97C7-3490DB9186FE}">
      <dgm:prSet/>
      <dgm:spPr/>
      <dgm:t>
        <a:bodyPr/>
        <a:lstStyle/>
        <a:p>
          <a:endParaRPr lang="en-US">
            <a:latin typeface="+mn-lt"/>
          </a:endParaRPr>
        </a:p>
      </dgm:t>
    </dgm:pt>
    <dgm:pt modelId="{3101E4D3-4985-4179-AB30-563C338C8676}">
      <dgm:prSet/>
      <dgm:spPr/>
      <dgm:t>
        <a:bodyPr/>
        <a:lstStyle/>
        <a:p>
          <a:r>
            <a:rPr lang="en-GB">
              <a:latin typeface="+mn-lt"/>
            </a:rPr>
            <a:t>Mind mapping software</a:t>
          </a:r>
          <a:endParaRPr lang="en-US">
            <a:latin typeface="+mn-lt"/>
          </a:endParaRPr>
        </a:p>
      </dgm:t>
    </dgm:pt>
    <dgm:pt modelId="{52537F22-072D-416C-8B6E-27DF339D95E5}" type="parTrans" cxnId="{026619D5-8615-43ED-AF43-4C4291F0A566}">
      <dgm:prSet/>
      <dgm:spPr/>
      <dgm:t>
        <a:bodyPr/>
        <a:lstStyle/>
        <a:p>
          <a:endParaRPr lang="en-US">
            <a:latin typeface="+mn-lt"/>
          </a:endParaRPr>
        </a:p>
      </dgm:t>
    </dgm:pt>
    <dgm:pt modelId="{0D36080B-F7A2-4D0C-A1B9-6898015A4A72}" type="sibTrans" cxnId="{026619D5-8615-43ED-AF43-4C4291F0A566}">
      <dgm:prSet/>
      <dgm:spPr/>
      <dgm:t>
        <a:bodyPr/>
        <a:lstStyle/>
        <a:p>
          <a:endParaRPr lang="en-US">
            <a:latin typeface="+mn-lt"/>
          </a:endParaRPr>
        </a:p>
      </dgm:t>
    </dgm:pt>
    <dgm:pt modelId="{E7E5EB33-8A73-40BD-9CC4-8BD7EF25E91D}">
      <dgm:prSet/>
      <dgm:spPr/>
      <dgm:t>
        <a:bodyPr/>
        <a:lstStyle/>
        <a:p>
          <a:r>
            <a:rPr lang="en-GB">
              <a:latin typeface="+mn-lt"/>
            </a:rPr>
            <a:t>Specialist spellcheckers </a:t>
          </a:r>
          <a:endParaRPr lang="en-US">
            <a:latin typeface="+mn-lt"/>
          </a:endParaRPr>
        </a:p>
      </dgm:t>
    </dgm:pt>
    <dgm:pt modelId="{A18946C1-2D3C-4C0D-8B1C-4F1F0C4F29B4}" type="parTrans" cxnId="{93B60F64-8179-4C99-8264-7EAF4786EE2A}">
      <dgm:prSet/>
      <dgm:spPr/>
      <dgm:t>
        <a:bodyPr/>
        <a:lstStyle/>
        <a:p>
          <a:endParaRPr lang="en-US">
            <a:latin typeface="+mn-lt"/>
          </a:endParaRPr>
        </a:p>
      </dgm:t>
    </dgm:pt>
    <dgm:pt modelId="{F0D5E8F8-52F4-4367-AE69-DBF7DB2595AF}" type="sibTrans" cxnId="{93B60F64-8179-4C99-8264-7EAF4786EE2A}">
      <dgm:prSet/>
      <dgm:spPr/>
      <dgm:t>
        <a:bodyPr/>
        <a:lstStyle/>
        <a:p>
          <a:endParaRPr lang="en-US">
            <a:latin typeface="+mn-lt"/>
          </a:endParaRPr>
        </a:p>
      </dgm:t>
    </dgm:pt>
    <dgm:pt modelId="{775F0F3A-7ED8-4344-B513-60760AAEEE07}" type="pres">
      <dgm:prSet presAssocID="{E382A9CD-E0E9-4240-A55C-4DF17302A0E2}" presName="root" presStyleCnt="0">
        <dgm:presLayoutVars>
          <dgm:dir/>
          <dgm:resizeHandles val="exact"/>
        </dgm:presLayoutVars>
      </dgm:prSet>
      <dgm:spPr/>
    </dgm:pt>
    <dgm:pt modelId="{BD12A2CF-C3DB-484C-A07B-11AA3E211C09}" type="pres">
      <dgm:prSet presAssocID="{C0DA5AFB-8B4C-4917-827A-23974A7EC2A6}" presName="compNode" presStyleCnt="0"/>
      <dgm:spPr/>
    </dgm:pt>
    <dgm:pt modelId="{38E0FE4E-B434-42B5-83BE-52A187E73CDA}" type="pres">
      <dgm:prSet presAssocID="{C0DA5AFB-8B4C-4917-827A-23974A7EC2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uch"/>
        </a:ext>
      </dgm:extLst>
    </dgm:pt>
    <dgm:pt modelId="{EAED314B-03B3-4E37-AE54-7A0E74A17B80}" type="pres">
      <dgm:prSet presAssocID="{C0DA5AFB-8B4C-4917-827A-23974A7EC2A6}" presName="iconSpace" presStyleCnt="0"/>
      <dgm:spPr/>
    </dgm:pt>
    <dgm:pt modelId="{63A085D0-CFF5-4CEE-B151-D24A92A72934}" type="pres">
      <dgm:prSet presAssocID="{C0DA5AFB-8B4C-4917-827A-23974A7EC2A6}" presName="parTx" presStyleLbl="revTx" presStyleIdx="0" presStyleCnt="4">
        <dgm:presLayoutVars>
          <dgm:chMax val="0"/>
          <dgm:chPref val="0"/>
        </dgm:presLayoutVars>
      </dgm:prSet>
      <dgm:spPr/>
    </dgm:pt>
    <dgm:pt modelId="{FD630A83-FC7D-4A00-9B2B-DE1D1F0915AB}" type="pres">
      <dgm:prSet presAssocID="{C0DA5AFB-8B4C-4917-827A-23974A7EC2A6}" presName="txSpace" presStyleCnt="0"/>
      <dgm:spPr/>
    </dgm:pt>
    <dgm:pt modelId="{A8807E80-9D20-4684-85DE-CFE8E84E8D77}" type="pres">
      <dgm:prSet presAssocID="{C0DA5AFB-8B4C-4917-827A-23974A7EC2A6}" presName="desTx" presStyleLbl="revTx" presStyleIdx="1" presStyleCnt="4">
        <dgm:presLayoutVars/>
      </dgm:prSet>
      <dgm:spPr/>
    </dgm:pt>
    <dgm:pt modelId="{3159488C-B18D-4CBB-AF6F-F2463C75EE5D}" type="pres">
      <dgm:prSet presAssocID="{2D0C81B8-D5DE-46B6-BE34-76E9D3DBD621}" presName="sibTrans" presStyleCnt="0"/>
      <dgm:spPr/>
    </dgm:pt>
    <dgm:pt modelId="{64764CD3-F3FA-492F-B125-B6168E03ACD3}" type="pres">
      <dgm:prSet presAssocID="{4AD47D9F-94CF-446C-B07E-F628424A6E51}" presName="compNode" presStyleCnt="0"/>
      <dgm:spPr/>
    </dgm:pt>
    <dgm:pt modelId="{6019EBE3-1CF9-4C41-B64D-441E39F11440}" type="pres">
      <dgm:prSet presAssocID="{4AD47D9F-94CF-446C-B07E-F628424A6E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D3D1427-F543-4194-B018-50F26693A257}" type="pres">
      <dgm:prSet presAssocID="{4AD47D9F-94CF-446C-B07E-F628424A6E51}" presName="iconSpace" presStyleCnt="0"/>
      <dgm:spPr/>
    </dgm:pt>
    <dgm:pt modelId="{458EC017-D806-411F-A567-8D2DFF8254AD}" type="pres">
      <dgm:prSet presAssocID="{4AD47D9F-94CF-446C-B07E-F628424A6E51}" presName="parTx" presStyleLbl="revTx" presStyleIdx="2" presStyleCnt="4">
        <dgm:presLayoutVars>
          <dgm:chMax val="0"/>
          <dgm:chPref val="0"/>
        </dgm:presLayoutVars>
      </dgm:prSet>
      <dgm:spPr/>
    </dgm:pt>
    <dgm:pt modelId="{0B3F4AC2-55B7-4673-9DE7-09FE61E2278A}" type="pres">
      <dgm:prSet presAssocID="{4AD47D9F-94CF-446C-B07E-F628424A6E51}" presName="txSpace" presStyleCnt="0"/>
      <dgm:spPr/>
    </dgm:pt>
    <dgm:pt modelId="{514ADFC8-7C77-4DBE-93B9-33F7D028DA56}" type="pres">
      <dgm:prSet presAssocID="{4AD47D9F-94CF-446C-B07E-F628424A6E51}" presName="desTx" presStyleLbl="revTx" presStyleIdx="3" presStyleCnt="4">
        <dgm:presLayoutVars/>
      </dgm:prSet>
      <dgm:spPr/>
    </dgm:pt>
  </dgm:ptLst>
  <dgm:cxnLst>
    <dgm:cxn modelId="{2A1E2603-B823-451B-BDD4-29DE80C694A8}" type="presOf" srcId="{CF307163-E591-48E3-B202-95856447FC3E}" destId="{A8807E80-9D20-4684-85DE-CFE8E84E8D77}" srcOrd="0" destOrd="2" presId="urn:microsoft.com/office/officeart/2018/5/layout/CenteredIconLabelDescriptionList"/>
    <dgm:cxn modelId="{B8846908-33F1-4C02-AAE5-E6CF418FF892}" type="presOf" srcId="{4AD47D9F-94CF-446C-B07E-F628424A6E51}" destId="{458EC017-D806-411F-A567-8D2DFF8254AD}" srcOrd="0" destOrd="0" presId="urn:microsoft.com/office/officeart/2018/5/layout/CenteredIconLabelDescriptionList"/>
    <dgm:cxn modelId="{E439F50B-57C0-469A-AD77-5A0D12B4F93E}" srcId="{C0DA5AFB-8B4C-4917-827A-23974A7EC2A6}" destId="{7EBBF974-C51B-4F50-B1A2-5D09249FF575}" srcOrd="1" destOrd="0" parTransId="{E4023C21-5213-4E5D-8991-271EC70D9DC3}" sibTransId="{B66D3299-163E-49D9-A89E-9FA2805E67AC}"/>
    <dgm:cxn modelId="{55C3105F-E192-42BD-AF06-736258935757}" type="presOf" srcId="{89C73528-01EA-49D3-859A-1A73D877E6D2}" destId="{514ADFC8-7C77-4DBE-93B9-33F7D028DA56}" srcOrd="0" destOrd="0" presId="urn:microsoft.com/office/officeart/2018/5/layout/CenteredIconLabelDescriptionList"/>
    <dgm:cxn modelId="{93B60F64-8179-4C99-8264-7EAF4786EE2A}" srcId="{4AD47D9F-94CF-446C-B07E-F628424A6E51}" destId="{E7E5EB33-8A73-40BD-9CC4-8BD7EF25E91D}" srcOrd="2" destOrd="0" parTransId="{A18946C1-2D3C-4C0D-8B1C-4F1F0C4F29B4}" sibTransId="{F0D5E8F8-52F4-4367-AE69-DBF7DB2595AF}"/>
    <dgm:cxn modelId="{31435F71-F246-4EA4-B07B-4CA938F349B7}" type="presOf" srcId="{3101E4D3-4985-4179-AB30-563C338C8676}" destId="{514ADFC8-7C77-4DBE-93B9-33F7D028DA56}" srcOrd="0" destOrd="1" presId="urn:microsoft.com/office/officeart/2018/5/layout/CenteredIconLabelDescriptionList"/>
    <dgm:cxn modelId="{07E7575A-89FC-42B3-88A3-351E52850EFC}" type="presOf" srcId="{7EBBF974-C51B-4F50-B1A2-5D09249FF575}" destId="{A8807E80-9D20-4684-85DE-CFE8E84E8D77}" srcOrd="0" destOrd="1" presId="urn:microsoft.com/office/officeart/2018/5/layout/CenteredIconLabelDescriptionList"/>
    <dgm:cxn modelId="{B6C3998A-B59F-4574-9135-647C10484959}" type="presOf" srcId="{E7E5EB33-8A73-40BD-9CC4-8BD7EF25E91D}" destId="{514ADFC8-7C77-4DBE-93B9-33F7D028DA56}" srcOrd="0" destOrd="2" presId="urn:microsoft.com/office/officeart/2018/5/layout/CenteredIconLabelDescriptionList"/>
    <dgm:cxn modelId="{E210BE96-426D-4831-BE9E-FCB340772D6C}" type="presOf" srcId="{CA063803-F6AA-4583-AA41-3DB9BB5E53DD}" destId="{A8807E80-9D20-4684-85DE-CFE8E84E8D77}" srcOrd="0" destOrd="0" presId="urn:microsoft.com/office/officeart/2018/5/layout/CenteredIconLabelDescriptionList"/>
    <dgm:cxn modelId="{81745CBA-6781-481C-8048-D4A953DFA3D8}" srcId="{C0DA5AFB-8B4C-4917-827A-23974A7EC2A6}" destId="{CF307163-E591-48E3-B202-95856447FC3E}" srcOrd="2" destOrd="0" parTransId="{A455C246-E6FC-407F-A216-34C8F8E5526B}" sibTransId="{A9636197-AF53-42DA-BB5F-E3A99BF79658}"/>
    <dgm:cxn modelId="{BECEE9BB-D505-4B60-95F5-4031ACB9AB1C}" srcId="{C0DA5AFB-8B4C-4917-827A-23974A7EC2A6}" destId="{CA063803-F6AA-4583-AA41-3DB9BB5E53DD}" srcOrd="0" destOrd="0" parTransId="{FD4BA5A6-B0F9-4B6D-95E3-CFA9340A7304}" sibTransId="{ACCD9B65-A6D9-49EC-B9D0-3A26B29AF3C1}"/>
    <dgm:cxn modelId="{74A62DCB-9BF4-46AD-97C7-3490DB9186FE}" srcId="{4AD47D9F-94CF-446C-B07E-F628424A6E51}" destId="{89C73528-01EA-49D3-859A-1A73D877E6D2}" srcOrd="0" destOrd="0" parTransId="{F160C2EF-C8E4-4F02-B2B0-05FD2DE55B47}" sibTransId="{2C18D990-9FC3-43CD-A644-403160CFDB31}"/>
    <dgm:cxn modelId="{026619D5-8615-43ED-AF43-4C4291F0A566}" srcId="{4AD47D9F-94CF-446C-B07E-F628424A6E51}" destId="{3101E4D3-4985-4179-AB30-563C338C8676}" srcOrd="1" destOrd="0" parTransId="{52537F22-072D-416C-8B6E-27DF339D95E5}" sibTransId="{0D36080B-F7A2-4D0C-A1B9-6898015A4A72}"/>
    <dgm:cxn modelId="{C256D6D6-B030-41D6-94AF-B9D8066D99E7}" type="presOf" srcId="{E382A9CD-E0E9-4240-A55C-4DF17302A0E2}" destId="{775F0F3A-7ED8-4344-B513-60760AAEEE07}" srcOrd="0" destOrd="0" presId="urn:microsoft.com/office/officeart/2018/5/layout/CenteredIconLabelDescriptionList"/>
    <dgm:cxn modelId="{363D31DA-E0D7-4F99-9C7D-EADF71E94E27}" srcId="{E382A9CD-E0E9-4240-A55C-4DF17302A0E2}" destId="{C0DA5AFB-8B4C-4917-827A-23974A7EC2A6}" srcOrd="0" destOrd="0" parTransId="{A7A0BF57-93ED-4A1E-B935-042684125643}" sibTransId="{2D0C81B8-D5DE-46B6-BE34-76E9D3DBD621}"/>
    <dgm:cxn modelId="{C085C4E0-24ED-4369-90BA-F457F09FFBE8}" type="presOf" srcId="{C0DA5AFB-8B4C-4917-827A-23974A7EC2A6}" destId="{63A085D0-CFF5-4CEE-B151-D24A92A72934}" srcOrd="0" destOrd="0" presId="urn:microsoft.com/office/officeart/2018/5/layout/CenteredIconLabelDescriptionList"/>
    <dgm:cxn modelId="{A0518DFE-9749-4FD3-8A53-2A3AA5939667}" srcId="{E382A9CD-E0E9-4240-A55C-4DF17302A0E2}" destId="{4AD47D9F-94CF-446C-B07E-F628424A6E51}" srcOrd="1" destOrd="0" parTransId="{742BD977-10FB-409E-BE69-319480F93EF2}" sibTransId="{F703DC20-D311-4EC3-A885-71D8D974CC78}"/>
    <dgm:cxn modelId="{93ADCBE4-357A-409F-A035-937019FFA97F}" type="presParOf" srcId="{775F0F3A-7ED8-4344-B513-60760AAEEE07}" destId="{BD12A2CF-C3DB-484C-A07B-11AA3E211C09}" srcOrd="0" destOrd="0" presId="urn:microsoft.com/office/officeart/2018/5/layout/CenteredIconLabelDescriptionList"/>
    <dgm:cxn modelId="{100628D9-CAC0-40E1-8990-430823D6E23E}" type="presParOf" srcId="{BD12A2CF-C3DB-484C-A07B-11AA3E211C09}" destId="{38E0FE4E-B434-42B5-83BE-52A187E73CDA}" srcOrd="0" destOrd="0" presId="urn:microsoft.com/office/officeart/2018/5/layout/CenteredIconLabelDescriptionList"/>
    <dgm:cxn modelId="{53C19782-D581-4D74-8BDE-B07BA0C4FC87}" type="presParOf" srcId="{BD12A2CF-C3DB-484C-A07B-11AA3E211C09}" destId="{EAED314B-03B3-4E37-AE54-7A0E74A17B80}" srcOrd="1" destOrd="0" presId="urn:microsoft.com/office/officeart/2018/5/layout/CenteredIconLabelDescriptionList"/>
    <dgm:cxn modelId="{2DB27093-706F-4C05-A77B-E823CE571AB1}" type="presParOf" srcId="{BD12A2CF-C3DB-484C-A07B-11AA3E211C09}" destId="{63A085D0-CFF5-4CEE-B151-D24A92A72934}" srcOrd="2" destOrd="0" presId="urn:microsoft.com/office/officeart/2018/5/layout/CenteredIconLabelDescriptionList"/>
    <dgm:cxn modelId="{709C8CBB-4154-41F4-AD4A-5F23E0BDF87C}" type="presParOf" srcId="{BD12A2CF-C3DB-484C-A07B-11AA3E211C09}" destId="{FD630A83-FC7D-4A00-9B2B-DE1D1F0915AB}" srcOrd="3" destOrd="0" presId="urn:microsoft.com/office/officeart/2018/5/layout/CenteredIconLabelDescriptionList"/>
    <dgm:cxn modelId="{9C58FDB7-FECD-48F8-A27C-AD95454C276B}" type="presParOf" srcId="{BD12A2CF-C3DB-484C-A07B-11AA3E211C09}" destId="{A8807E80-9D20-4684-85DE-CFE8E84E8D77}" srcOrd="4" destOrd="0" presId="urn:microsoft.com/office/officeart/2018/5/layout/CenteredIconLabelDescriptionList"/>
    <dgm:cxn modelId="{61C83998-6371-40C8-9789-B7FEA15A0AB2}" type="presParOf" srcId="{775F0F3A-7ED8-4344-B513-60760AAEEE07}" destId="{3159488C-B18D-4CBB-AF6F-F2463C75EE5D}" srcOrd="1" destOrd="0" presId="urn:microsoft.com/office/officeart/2018/5/layout/CenteredIconLabelDescriptionList"/>
    <dgm:cxn modelId="{13636D79-6989-4368-BF02-7FAC425BB0AC}" type="presParOf" srcId="{775F0F3A-7ED8-4344-B513-60760AAEEE07}" destId="{64764CD3-F3FA-492F-B125-B6168E03ACD3}" srcOrd="2" destOrd="0" presId="urn:microsoft.com/office/officeart/2018/5/layout/CenteredIconLabelDescriptionList"/>
    <dgm:cxn modelId="{5A344270-D83B-4714-9FCD-E979015854EC}" type="presParOf" srcId="{64764CD3-F3FA-492F-B125-B6168E03ACD3}" destId="{6019EBE3-1CF9-4C41-B64D-441E39F11440}" srcOrd="0" destOrd="0" presId="urn:microsoft.com/office/officeart/2018/5/layout/CenteredIconLabelDescriptionList"/>
    <dgm:cxn modelId="{D1F38D2D-1CED-4929-8AC5-98E0A7483E32}" type="presParOf" srcId="{64764CD3-F3FA-492F-B125-B6168E03ACD3}" destId="{7D3D1427-F543-4194-B018-50F26693A257}" srcOrd="1" destOrd="0" presId="urn:microsoft.com/office/officeart/2018/5/layout/CenteredIconLabelDescriptionList"/>
    <dgm:cxn modelId="{4D9E46D3-EF92-4A92-8D2B-6E82B05D0AF9}" type="presParOf" srcId="{64764CD3-F3FA-492F-B125-B6168E03ACD3}" destId="{458EC017-D806-411F-A567-8D2DFF8254AD}" srcOrd="2" destOrd="0" presId="urn:microsoft.com/office/officeart/2018/5/layout/CenteredIconLabelDescriptionList"/>
    <dgm:cxn modelId="{1DB0C445-6BD2-4A6D-87D9-10620D56A009}" type="presParOf" srcId="{64764CD3-F3FA-492F-B125-B6168E03ACD3}" destId="{0B3F4AC2-55B7-4673-9DE7-09FE61E2278A}" srcOrd="3" destOrd="0" presId="urn:microsoft.com/office/officeart/2018/5/layout/CenteredIconLabelDescriptionList"/>
    <dgm:cxn modelId="{065B675F-A0D2-4D14-A67E-2EDA074B4547}" type="presParOf" srcId="{64764CD3-F3FA-492F-B125-B6168E03ACD3}" destId="{514ADFC8-7C77-4DBE-93B9-33F7D028DA5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50989-AC2C-47D0-A835-967A67B06A5C}">
      <dsp:nvSpPr>
        <dsp:cNvPr id="0" name=""/>
        <dsp:cNvSpPr/>
      </dsp:nvSpPr>
      <dsp:spPr>
        <a:xfrm>
          <a:off x="0" y="29766"/>
          <a:ext cx="2464593" cy="1478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Definition and classification</a:t>
          </a:r>
          <a:endParaRPr lang="en-US" sz="2600" kern="1200"/>
        </a:p>
      </dsp:txBody>
      <dsp:txXfrm>
        <a:off x="0" y="29766"/>
        <a:ext cx="2464593" cy="1478756"/>
      </dsp:txXfrm>
    </dsp:sp>
    <dsp:sp modelId="{08BC919A-2E1F-4F6F-9AA8-FF5714E0430E}">
      <dsp:nvSpPr>
        <dsp:cNvPr id="0" name=""/>
        <dsp:cNvSpPr/>
      </dsp:nvSpPr>
      <dsp:spPr>
        <a:xfrm>
          <a:off x="2711053" y="29766"/>
          <a:ext cx="2464593" cy="1478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Autism, Dyslexia and ADHD</a:t>
          </a:r>
          <a:endParaRPr lang="en-US" sz="2600" kern="1200"/>
        </a:p>
      </dsp:txBody>
      <dsp:txXfrm>
        <a:off x="2711053" y="29766"/>
        <a:ext cx="2464593" cy="1478756"/>
      </dsp:txXfrm>
    </dsp:sp>
    <dsp:sp modelId="{3DE82AD9-8D89-4F80-91BE-FC0F50D4B6DB}">
      <dsp:nvSpPr>
        <dsp:cNvPr id="0" name=""/>
        <dsp:cNvSpPr/>
      </dsp:nvSpPr>
      <dsp:spPr>
        <a:xfrm>
          <a:off x="5422106" y="29766"/>
          <a:ext cx="2464593" cy="1478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Epidemiology and features </a:t>
          </a:r>
          <a:endParaRPr lang="en-US" sz="2600" kern="1200"/>
        </a:p>
      </dsp:txBody>
      <dsp:txXfrm>
        <a:off x="5422106" y="29766"/>
        <a:ext cx="2464593" cy="1478756"/>
      </dsp:txXfrm>
    </dsp:sp>
    <dsp:sp modelId="{3F2FF46E-7E8E-4CB1-B8F6-558095F32B3F}">
      <dsp:nvSpPr>
        <dsp:cNvPr id="0" name=""/>
        <dsp:cNvSpPr/>
      </dsp:nvSpPr>
      <dsp:spPr>
        <a:xfrm>
          <a:off x="0" y="1754981"/>
          <a:ext cx="2464593" cy="1478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Strengths of the neurodiverse brain</a:t>
          </a:r>
          <a:endParaRPr lang="en-US" sz="2600" kern="1200"/>
        </a:p>
      </dsp:txBody>
      <dsp:txXfrm>
        <a:off x="0" y="1754981"/>
        <a:ext cx="2464593" cy="1478756"/>
      </dsp:txXfrm>
    </dsp:sp>
    <dsp:sp modelId="{83C1F95F-69C5-4BE4-ABA8-2646A09A742A}">
      <dsp:nvSpPr>
        <dsp:cNvPr id="0" name=""/>
        <dsp:cNvSpPr/>
      </dsp:nvSpPr>
      <dsp:spPr>
        <a:xfrm>
          <a:off x="2711053" y="1754981"/>
          <a:ext cx="2464593" cy="1478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Challenges for neurodiverse medical trainees</a:t>
          </a:r>
          <a:endParaRPr lang="en-US" sz="2600" kern="1200"/>
        </a:p>
      </dsp:txBody>
      <dsp:txXfrm>
        <a:off x="2711053" y="1754981"/>
        <a:ext cx="2464593" cy="1478756"/>
      </dsp:txXfrm>
    </dsp:sp>
    <dsp:sp modelId="{B87F4756-AB42-4B81-BF22-01ED8665146E}">
      <dsp:nvSpPr>
        <dsp:cNvPr id="0" name=""/>
        <dsp:cNvSpPr/>
      </dsp:nvSpPr>
      <dsp:spPr>
        <a:xfrm>
          <a:off x="5422106" y="1754981"/>
          <a:ext cx="2464593" cy="14787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Adjustments for neurodiverse trainees</a:t>
          </a:r>
          <a:endParaRPr lang="en-US" sz="2600" kern="1200"/>
        </a:p>
      </dsp:txBody>
      <dsp:txXfrm>
        <a:off x="5422106" y="1754981"/>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AE5BA-D2E9-490F-ABE8-4B32732612B9}">
      <dsp:nvSpPr>
        <dsp:cNvPr id="0" name=""/>
        <dsp:cNvSpPr/>
      </dsp:nvSpPr>
      <dsp:spPr>
        <a:xfrm>
          <a:off x="2310" y="44047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Internal restlessness</a:t>
          </a:r>
          <a:endParaRPr lang="en-US" sz="2200" kern="1200"/>
        </a:p>
      </dsp:txBody>
      <dsp:txXfrm>
        <a:off x="2310" y="440472"/>
        <a:ext cx="1833041" cy="1099824"/>
      </dsp:txXfrm>
    </dsp:sp>
    <dsp:sp modelId="{77C07B3F-1EB3-4948-976B-CAECA66D0370}">
      <dsp:nvSpPr>
        <dsp:cNvPr id="0" name=""/>
        <dsp:cNvSpPr/>
      </dsp:nvSpPr>
      <dsp:spPr>
        <a:xfrm>
          <a:off x="2018656" y="44047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Ceaseless thought processes</a:t>
          </a:r>
          <a:endParaRPr lang="en-US" sz="2200" kern="1200"/>
        </a:p>
      </dsp:txBody>
      <dsp:txXfrm>
        <a:off x="2018656" y="440472"/>
        <a:ext cx="1833041" cy="1099824"/>
      </dsp:txXfrm>
    </dsp:sp>
    <dsp:sp modelId="{5F5FE6AC-09F8-42D7-A16F-90F34110F99E}">
      <dsp:nvSpPr>
        <dsp:cNvPr id="0" name=""/>
        <dsp:cNvSpPr/>
      </dsp:nvSpPr>
      <dsp:spPr>
        <a:xfrm>
          <a:off x="4035002" y="44047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Inability to focus on tasks</a:t>
          </a:r>
          <a:endParaRPr lang="en-US" sz="2200" kern="1200"/>
        </a:p>
      </dsp:txBody>
      <dsp:txXfrm>
        <a:off x="4035002" y="440472"/>
        <a:ext cx="1833041" cy="1099824"/>
      </dsp:txXfrm>
    </dsp:sp>
    <dsp:sp modelId="{EC28B85C-7A9A-4575-96A6-56999149DC91}">
      <dsp:nvSpPr>
        <dsp:cNvPr id="0" name=""/>
        <dsp:cNvSpPr/>
      </dsp:nvSpPr>
      <dsp:spPr>
        <a:xfrm>
          <a:off x="6051347" y="44047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Forgetfulness</a:t>
          </a:r>
          <a:endParaRPr lang="en-US" sz="2200" kern="1200"/>
        </a:p>
      </dsp:txBody>
      <dsp:txXfrm>
        <a:off x="6051347" y="440472"/>
        <a:ext cx="1833041" cy="1099824"/>
      </dsp:txXfrm>
    </dsp:sp>
    <dsp:sp modelId="{B84D92BC-5A46-4846-9BE6-A732C1922218}">
      <dsp:nvSpPr>
        <dsp:cNvPr id="0" name=""/>
        <dsp:cNvSpPr/>
      </dsp:nvSpPr>
      <dsp:spPr>
        <a:xfrm>
          <a:off x="2310" y="172360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Time keeping issues</a:t>
          </a:r>
          <a:endParaRPr lang="en-US" sz="2200" kern="1200"/>
        </a:p>
      </dsp:txBody>
      <dsp:txXfrm>
        <a:off x="2310" y="1723602"/>
        <a:ext cx="1833041" cy="1099824"/>
      </dsp:txXfrm>
    </dsp:sp>
    <dsp:sp modelId="{6F9B2543-8CA7-4049-AB38-9F6A55E659C1}">
      <dsp:nvSpPr>
        <dsp:cNvPr id="0" name=""/>
        <dsp:cNvSpPr/>
      </dsp:nvSpPr>
      <dsp:spPr>
        <a:xfrm>
          <a:off x="2018656" y="172360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Poorly controlled affect</a:t>
          </a:r>
          <a:endParaRPr lang="en-US" sz="2200" kern="1200"/>
        </a:p>
      </dsp:txBody>
      <dsp:txXfrm>
        <a:off x="2018656" y="1723602"/>
        <a:ext cx="1833041" cy="1099824"/>
      </dsp:txXfrm>
    </dsp:sp>
    <dsp:sp modelId="{2FFB94D5-8ED1-4366-8556-A1028D099BE0}">
      <dsp:nvSpPr>
        <dsp:cNvPr id="0" name=""/>
        <dsp:cNvSpPr/>
      </dsp:nvSpPr>
      <dsp:spPr>
        <a:xfrm>
          <a:off x="4035002" y="172360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Low self esteem</a:t>
          </a:r>
          <a:endParaRPr lang="en-US" sz="2200" kern="1200"/>
        </a:p>
      </dsp:txBody>
      <dsp:txXfrm>
        <a:off x="4035002" y="1723602"/>
        <a:ext cx="1833041" cy="1099824"/>
      </dsp:txXfrm>
    </dsp:sp>
    <dsp:sp modelId="{11C08BF6-4E30-456E-B908-7C480868E888}">
      <dsp:nvSpPr>
        <dsp:cNvPr id="0" name=""/>
        <dsp:cNvSpPr/>
      </dsp:nvSpPr>
      <dsp:spPr>
        <a:xfrm>
          <a:off x="6051347" y="1723602"/>
          <a:ext cx="1833041" cy="1099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Sleep issues </a:t>
          </a:r>
          <a:endParaRPr lang="en-US" sz="2200" kern="1200"/>
        </a:p>
      </dsp:txBody>
      <dsp:txXfrm>
        <a:off x="6051347" y="1723602"/>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39192-73A6-4D84-8AFE-47E48B96B75D}">
      <dsp:nvSpPr>
        <dsp:cNvPr id="0" name=""/>
        <dsp:cNvSpPr/>
      </dsp:nvSpPr>
      <dsp:spPr>
        <a:xfrm>
          <a:off x="0" y="385"/>
          <a:ext cx="8229600" cy="9030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4B85B-B40B-46B6-9331-142892250741}">
      <dsp:nvSpPr>
        <dsp:cNvPr id="0" name=""/>
        <dsp:cNvSpPr/>
      </dsp:nvSpPr>
      <dsp:spPr>
        <a:xfrm>
          <a:off x="273167" y="203568"/>
          <a:ext cx="496669" cy="496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19C698-FA1D-4DEF-B7D6-03BB26D96B1C}">
      <dsp:nvSpPr>
        <dsp:cNvPr id="0" name=""/>
        <dsp:cNvSpPr/>
      </dsp:nvSpPr>
      <dsp:spPr>
        <a:xfrm>
          <a:off x="1043004" y="385"/>
          <a:ext cx="3703320" cy="90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71" tIns="95571" rIns="95571" bIns="95571" numCol="1" spcCol="1270" anchor="ctr" anchorCtr="0">
          <a:noAutofit/>
        </a:bodyPr>
        <a:lstStyle/>
        <a:p>
          <a:pPr marL="0" lvl="0" indent="0" algn="l" defTabSz="1111250">
            <a:lnSpc>
              <a:spcPct val="90000"/>
            </a:lnSpc>
            <a:spcBef>
              <a:spcPct val="0"/>
            </a:spcBef>
            <a:spcAft>
              <a:spcPct val="35000"/>
            </a:spcAft>
            <a:buNone/>
          </a:pPr>
          <a:r>
            <a:rPr lang="en-GB" sz="2500" kern="1200" dirty="0"/>
            <a:t>Work environment flexibility</a:t>
          </a:r>
          <a:endParaRPr lang="en-US" sz="2500" kern="1200" dirty="0"/>
        </a:p>
      </dsp:txBody>
      <dsp:txXfrm>
        <a:off x="1043004" y="385"/>
        <a:ext cx="3703320" cy="903034"/>
      </dsp:txXfrm>
    </dsp:sp>
    <dsp:sp modelId="{152EE187-95B0-4D6E-960B-EB09F1AEF701}">
      <dsp:nvSpPr>
        <dsp:cNvPr id="0" name=""/>
        <dsp:cNvSpPr/>
      </dsp:nvSpPr>
      <dsp:spPr>
        <a:xfrm>
          <a:off x="4746324" y="385"/>
          <a:ext cx="3483275" cy="90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71" tIns="95571" rIns="95571" bIns="95571" numCol="1" spcCol="1270" anchor="ctr" anchorCtr="0">
          <a:noAutofit/>
        </a:bodyPr>
        <a:lstStyle/>
        <a:p>
          <a:pPr marL="0" lvl="0" indent="0" algn="l" defTabSz="666750">
            <a:lnSpc>
              <a:spcPct val="90000"/>
            </a:lnSpc>
            <a:spcBef>
              <a:spcPct val="0"/>
            </a:spcBef>
            <a:spcAft>
              <a:spcPct val="35000"/>
            </a:spcAft>
            <a:buNone/>
          </a:pPr>
          <a:r>
            <a:rPr lang="en-GB" sz="1500" kern="1200"/>
            <a:t>Noise cancelling headphones</a:t>
          </a:r>
          <a:endParaRPr lang="en-US" sz="1500" kern="1200"/>
        </a:p>
        <a:p>
          <a:pPr marL="0" lvl="0" indent="0" algn="l" defTabSz="666750">
            <a:lnSpc>
              <a:spcPct val="90000"/>
            </a:lnSpc>
            <a:spcBef>
              <a:spcPct val="0"/>
            </a:spcBef>
            <a:spcAft>
              <a:spcPct val="35000"/>
            </a:spcAft>
            <a:buNone/>
          </a:pPr>
          <a:r>
            <a:rPr lang="en-GB" sz="1500" kern="1200" dirty="0"/>
            <a:t>Flexible working hours to reduce sensory distraction</a:t>
          </a:r>
          <a:endParaRPr lang="en-US" sz="1500" kern="1200" dirty="0"/>
        </a:p>
      </dsp:txBody>
      <dsp:txXfrm>
        <a:off x="4746324" y="385"/>
        <a:ext cx="3483275" cy="903034"/>
      </dsp:txXfrm>
    </dsp:sp>
    <dsp:sp modelId="{4131C6E2-A6D0-4D5F-81BA-56EADA10F799}">
      <dsp:nvSpPr>
        <dsp:cNvPr id="0" name=""/>
        <dsp:cNvSpPr/>
      </dsp:nvSpPr>
      <dsp:spPr>
        <a:xfrm>
          <a:off x="0" y="1129179"/>
          <a:ext cx="8229600" cy="9030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5E3E4-319C-4676-B64C-57AB1320D04B}">
      <dsp:nvSpPr>
        <dsp:cNvPr id="0" name=""/>
        <dsp:cNvSpPr/>
      </dsp:nvSpPr>
      <dsp:spPr>
        <a:xfrm>
          <a:off x="273167" y="1332361"/>
          <a:ext cx="496669" cy="496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64392-4D57-4548-B5B8-3D6E539C11AE}">
      <dsp:nvSpPr>
        <dsp:cNvPr id="0" name=""/>
        <dsp:cNvSpPr/>
      </dsp:nvSpPr>
      <dsp:spPr>
        <a:xfrm>
          <a:off x="1043004" y="1129179"/>
          <a:ext cx="3703320" cy="90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71" tIns="95571" rIns="95571" bIns="95571" numCol="1" spcCol="1270" anchor="ctr" anchorCtr="0">
          <a:noAutofit/>
        </a:bodyPr>
        <a:lstStyle/>
        <a:p>
          <a:pPr marL="0" lvl="0" indent="0" algn="l" defTabSz="1111250">
            <a:lnSpc>
              <a:spcPct val="90000"/>
            </a:lnSpc>
            <a:spcBef>
              <a:spcPct val="0"/>
            </a:spcBef>
            <a:spcAft>
              <a:spcPct val="35000"/>
            </a:spcAft>
            <a:buNone/>
          </a:pPr>
          <a:r>
            <a:rPr lang="en-GB" sz="2500" kern="1200"/>
            <a:t>Schedule flexibility</a:t>
          </a:r>
          <a:endParaRPr lang="en-US" sz="2500" kern="1200"/>
        </a:p>
      </dsp:txBody>
      <dsp:txXfrm>
        <a:off x="1043004" y="1129179"/>
        <a:ext cx="3703320" cy="903034"/>
      </dsp:txXfrm>
    </dsp:sp>
    <dsp:sp modelId="{4E17DCCA-4F1B-4748-8685-41C1AB974195}">
      <dsp:nvSpPr>
        <dsp:cNvPr id="0" name=""/>
        <dsp:cNvSpPr/>
      </dsp:nvSpPr>
      <dsp:spPr>
        <a:xfrm>
          <a:off x="4746324" y="1129179"/>
          <a:ext cx="3483275" cy="90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71" tIns="95571" rIns="95571" bIns="95571" numCol="1" spcCol="1270" anchor="ctr" anchorCtr="0">
          <a:noAutofit/>
        </a:bodyPr>
        <a:lstStyle/>
        <a:p>
          <a:pPr marL="0" lvl="0" indent="0" algn="l" defTabSz="666750">
            <a:lnSpc>
              <a:spcPct val="90000"/>
            </a:lnSpc>
            <a:spcBef>
              <a:spcPct val="0"/>
            </a:spcBef>
            <a:spcAft>
              <a:spcPct val="35000"/>
            </a:spcAft>
            <a:buNone/>
          </a:pPr>
          <a:r>
            <a:rPr lang="en-GB" sz="1500" kern="1200"/>
            <a:t>Avoiding rush hour traffic</a:t>
          </a:r>
          <a:endParaRPr lang="en-US" sz="1500" kern="1200"/>
        </a:p>
        <a:p>
          <a:pPr marL="0" lvl="0" indent="0" algn="l" defTabSz="666750">
            <a:lnSpc>
              <a:spcPct val="90000"/>
            </a:lnSpc>
            <a:spcBef>
              <a:spcPct val="0"/>
            </a:spcBef>
            <a:spcAft>
              <a:spcPct val="35000"/>
            </a:spcAft>
            <a:buNone/>
          </a:pPr>
          <a:r>
            <a:rPr lang="en-GB" sz="1500" kern="1200"/>
            <a:t>Remote working </a:t>
          </a:r>
          <a:endParaRPr lang="en-US" sz="1500" kern="1200"/>
        </a:p>
      </dsp:txBody>
      <dsp:txXfrm>
        <a:off x="4746324" y="1129179"/>
        <a:ext cx="3483275" cy="903034"/>
      </dsp:txXfrm>
    </dsp:sp>
    <dsp:sp modelId="{BBA68447-8807-4405-922C-19CA66378860}">
      <dsp:nvSpPr>
        <dsp:cNvPr id="0" name=""/>
        <dsp:cNvSpPr/>
      </dsp:nvSpPr>
      <dsp:spPr>
        <a:xfrm>
          <a:off x="0" y="2257972"/>
          <a:ext cx="8229600" cy="9030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40A1B-57C0-4DD5-833E-6995204E98C6}">
      <dsp:nvSpPr>
        <dsp:cNvPr id="0" name=""/>
        <dsp:cNvSpPr/>
      </dsp:nvSpPr>
      <dsp:spPr>
        <a:xfrm>
          <a:off x="273167" y="2461155"/>
          <a:ext cx="496669" cy="496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530B0F-3521-4082-8C03-82C98113D073}">
      <dsp:nvSpPr>
        <dsp:cNvPr id="0" name=""/>
        <dsp:cNvSpPr/>
      </dsp:nvSpPr>
      <dsp:spPr>
        <a:xfrm>
          <a:off x="1043004" y="2257972"/>
          <a:ext cx="3703320" cy="90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71" tIns="95571" rIns="95571" bIns="95571" numCol="1" spcCol="1270" anchor="ctr" anchorCtr="0">
          <a:noAutofit/>
        </a:bodyPr>
        <a:lstStyle/>
        <a:p>
          <a:pPr marL="0" lvl="0" indent="0" algn="l" defTabSz="1111250">
            <a:lnSpc>
              <a:spcPct val="90000"/>
            </a:lnSpc>
            <a:spcBef>
              <a:spcPct val="0"/>
            </a:spcBef>
            <a:spcAft>
              <a:spcPct val="35000"/>
            </a:spcAft>
            <a:buNone/>
          </a:pPr>
          <a:r>
            <a:rPr lang="en-GB" sz="2500" kern="1200"/>
            <a:t>Supervisor/colleagues</a:t>
          </a:r>
          <a:endParaRPr lang="en-US" sz="2500" kern="1200"/>
        </a:p>
      </dsp:txBody>
      <dsp:txXfrm>
        <a:off x="1043004" y="2257972"/>
        <a:ext cx="3703320" cy="903034"/>
      </dsp:txXfrm>
    </dsp:sp>
    <dsp:sp modelId="{A1350A2F-C8C2-4F72-A463-188886DC62C6}">
      <dsp:nvSpPr>
        <dsp:cNvPr id="0" name=""/>
        <dsp:cNvSpPr/>
      </dsp:nvSpPr>
      <dsp:spPr>
        <a:xfrm>
          <a:off x="4746324" y="2257972"/>
          <a:ext cx="3483275" cy="90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71" tIns="95571" rIns="95571" bIns="95571" numCol="1" spcCol="1270" anchor="ctr" anchorCtr="0">
          <a:noAutofit/>
        </a:bodyPr>
        <a:lstStyle/>
        <a:p>
          <a:pPr marL="0" lvl="0" indent="0" algn="l" defTabSz="666750">
            <a:lnSpc>
              <a:spcPct val="90000"/>
            </a:lnSpc>
            <a:spcBef>
              <a:spcPct val="0"/>
            </a:spcBef>
            <a:spcAft>
              <a:spcPct val="35000"/>
            </a:spcAft>
            <a:buNone/>
          </a:pPr>
          <a:r>
            <a:rPr lang="en-GB" sz="1500" kern="1200"/>
            <a:t>Additional time for feedback</a:t>
          </a:r>
          <a:endParaRPr lang="en-US" sz="1500" kern="1200"/>
        </a:p>
        <a:p>
          <a:pPr marL="0" lvl="0" indent="0" algn="l" defTabSz="666750">
            <a:lnSpc>
              <a:spcPct val="90000"/>
            </a:lnSpc>
            <a:spcBef>
              <a:spcPct val="0"/>
            </a:spcBef>
            <a:spcAft>
              <a:spcPct val="35000"/>
            </a:spcAft>
            <a:buNone/>
          </a:pPr>
          <a:r>
            <a:rPr lang="en-GB" sz="1500" kern="1200"/>
            <a:t>Different in approach to given instructions</a:t>
          </a:r>
          <a:endParaRPr lang="en-US" sz="1500" kern="1200"/>
        </a:p>
      </dsp:txBody>
      <dsp:txXfrm>
        <a:off x="4746324" y="2257972"/>
        <a:ext cx="3483275" cy="903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0D8D2-635B-461E-BE1C-A86CD14716F9}">
      <dsp:nvSpPr>
        <dsp:cNvPr id="0" name=""/>
        <dsp:cNvSpPr/>
      </dsp:nvSpPr>
      <dsp:spPr>
        <a:xfrm>
          <a:off x="0" y="390"/>
          <a:ext cx="8229600" cy="9146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7DC38-EB1C-4116-969D-3FA578C5EACB}">
      <dsp:nvSpPr>
        <dsp:cNvPr id="0" name=""/>
        <dsp:cNvSpPr/>
      </dsp:nvSpPr>
      <dsp:spPr>
        <a:xfrm>
          <a:off x="276679" y="206185"/>
          <a:ext cx="503053" cy="503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C95A4-2F78-44DF-B819-DC85FF2EF6A8}">
      <dsp:nvSpPr>
        <dsp:cNvPr id="0" name=""/>
        <dsp:cNvSpPr/>
      </dsp:nvSpPr>
      <dsp:spPr>
        <a:xfrm>
          <a:off x="1056412" y="390"/>
          <a:ext cx="3703320" cy="91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0" tIns="96800" rIns="96800" bIns="96800" numCol="1" spcCol="1270" anchor="ctr" anchorCtr="0">
          <a:noAutofit/>
        </a:bodyPr>
        <a:lstStyle/>
        <a:p>
          <a:pPr marL="0" lvl="0" indent="0" algn="l" defTabSz="1111250">
            <a:lnSpc>
              <a:spcPct val="90000"/>
            </a:lnSpc>
            <a:spcBef>
              <a:spcPct val="0"/>
            </a:spcBef>
            <a:spcAft>
              <a:spcPct val="35000"/>
            </a:spcAft>
            <a:buNone/>
          </a:pPr>
          <a:r>
            <a:rPr lang="en-GB" sz="2500" kern="1200" dirty="0"/>
            <a:t>Other support structures</a:t>
          </a:r>
          <a:endParaRPr lang="en-US" sz="2500" kern="1200" dirty="0"/>
        </a:p>
      </dsp:txBody>
      <dsp:txXfrm>
        <a:off x="1056412" y="390"/>
        <a:ext cx="3703320" cy="914642"/>
      </dsp:txXfrm>
    </dsp:sp>
    <dsp:sp modelId="{1FCBB85F-B599-4C9B-B479-51A74FBB818E}">
      <dsp:nvSpPr>
        <dsp:cNvPr id="0" name=""/>
        <dsp:cNvSpPr/>
      </dsp:nvSpPr>
      <dsp:spPr>
        <a:xfrm>
          <a:off x="4759732" y="390"/>
          <a:ext cx="3469867" cy="91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0" tIns="96800" rIns="96800" bIns="96800" numCol="1" spcCol="1270" anchor="ctr" anchorCtr="0">
          <a:noAutofit/>
        </a:bodyPr>
        <a:lstStyle/>
        <a:p>
          <a:pPr marL="0" lvl="0" indent="0" algn="l" defTabSz="711200">
            <a:lnSpc>
              <a:spcPct val="90000"/>
            </a:lnSpc>
            <a:spcBef>
              <a:spcPct val="0"/>
            </a:spcBef>
            <a:spcAft>
              <a:spcPct val="35000"/>
            </a:spcAft>
            <a:buNone/>
          </a:pPr>
          <a:r>
            <a:rPr lang="en-GB" sz="1600" kern="1200"/>
            <a:t>Peer mentoring</a:t>
          </a:r>
          <a:endParaRPr lang="en-US" sz="1600" kern="1200"/>
        </a:p>
        <a:p>
          <a:pPr marL="0" lvl="0" indent="0" algn="l" defTabSz="711200">
            <a:lnSpc>
              <a:spcPct val="90000"/>
            </a:lnSpc>
            <a:spcBef>
              <a:spcPct val="0"/>
            </a:spcBef>
            <a:spcAft>
              <a:spcPct val="35000"/>
            </a:spcAft>
            <a:buNone/>
          </a:pPr>
          <a:r>
            <a:rPr lang="en-GB" sz="1600" kern="1200"/>
            <a:t>Access to third sector</a:t>
          </a:r>
          <a:endParaRPr lang="en-US" sz="1600" kern="1200"/>
        </a:p>
      </dsp:txBody>
      <dsp:txXfrm>
        <a:off x="4759732" y="390"/>
        <a:ext cx="3469867" cy="914642"/>
      </dsp:txXfrm>
    </dsp:sp>
    <dsp:sp modelId="{919BFDDB-AB8D-42E8-9DDC-3FA852D01953}">
      <dsp:nvSpPr>
        <dsp:cNvPr id="0" name=""/>
        <dsp:cNvSpPr/>
      </dsp:nvSpPr>
      <dsp:spPr>
        <a:xfrm>
          <a:off x="0" y="1143694"/>
          <a:ext cx="8229600" cy="9146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B9D96-61EB-4599-863F-96491FD365EE}">
      <dsp:nvSpPr>
        <dsp:cNvPr id="0" name=""/>
        <dsp:cNvSpPr/>
      </dsp:nvSpPr>
      <dsp:spPr>
        <a:xfrm>
          <a:off x="276679" y="1349489"/>
          <a:ext cx="503053" cy="503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F20227-2BEF-499A-87BC-606F82B091CF}">
      <dsp:nvSpPr>
        <dsp:cNvPr id="0" name=""/>
        <dsp:cNvSpPr/>
      </dsp:nvSpPr>
      <dsp:spPr>
        <a:xfrm>
          <a:off x="1056412" y="1143694"/>
          <a:ext cx="3703320" cy="91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0" tIns="96800" rIns="96800" bIns="96800" numCol="1" spcCol="1270" anchor="ctr" anchorCtr="0">
          <a:noAutofit/>
        </a:bodyPr>
        <a:lstStyle/>
        <a:p>
          <a:pPr marL="0" lvl="0" indent="0" algn="l" defTabSz="1111250">
            <a:lnSpc>
              <a:spcPct val="90000"/>
            </a:lnSpc>
            <a:spcBef>
              <a:spcPct val="0"/>
            </a:spcBef>
            <a:spcAft>
              <a:spcPct val="35000"/>
            </a:spcAft>
            <a:buNone/>
          </a:pPr>
          <a:r>
            <a:rPr lang="en-GB" sz="2500" kern="1200" dirty="0"/>
            <a:t>Executive functioning coaching</a:t>
          </a:r>
          <a:endParaRPr lang="en-US" sz="2500" kern="1200" dirty="0"/>
        </a:p>
      </dsp:txBody>
      <dsp:txXfrm>
        <a:off x="1056412" y="1143694"/>
        <a:ext cx="3703320" cy="914642"/>
      </dsp:txXfrm>
    </dsp:sp>
    <dsp:sp modelId="{B547C3D2-6EBB-4CF9-843F-420650AADF00}">
      <dsp:nvSpPr>
        <dsp:cNvPr id="0" name=""/>
        <dsp:cNvSpPr/>
      </dsp:nvSpPr>
      <dsp:spPr>
        <a:xfrm>
          <a:off x="4759732" y="1143694"/>
          <a:ext cx="3469867" cy="91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0" tIns="96800" rIns="96800" bIns="96800" numCol="1" spcCol="1270" anchor="ctr" anchorCtr="0">
          <a:noAutofit/>
        </a:bodyPr>
        <a:lstStyle/>
        <a:p>
          <a:pPr marL="0" lvl="0" indent="0" algn="l" defTabSz="711200">
            <a:lnSpc>
              <a:spcPct val="90000"/>
            </a:lnSpc>
            <a:spcBef>
              <a:spcPct val="0"/>
            </a:spcBef>
            <a:spcAft>
              <a:spcPct val="35000"/>
            </a:spcAft>
            <a:buNone/>
          </a:pPr>
          <a:r>
            <a:rPr lang="en-GB" sz="1600" kern="1200"/>
            <a:t>Support with planning and prioritisation </a:t>
          </a:r>
          <a:endParaRPr lang="en-US" sz="1600" kern="1200"/>
        </a:p>
      </dsp:txBody>
      <dsp:txXfrm>
        <a:off x="4759732" y="1143694"/>
        <a:ext cx="3469867" cy="914642"/>
      </dsp:txXfrm>
    </dsp:sp>
    <dsp:sp modelId="{67BD8B0E-3A0A-42CC-B851-868407355467}">
      <dsp:nvSpPr>
        <dsp:cNvPr id="0" name=""/>
        <dsp:cNvSpPr/>
      </dsp:nvSpPr>
      <dsp:spPr>
        <a:xfrm>
          <a:off x="0" y="2286998"/>
          <a:ext cx="8229600" cy="9146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FBFE0-3993-464B-B6B9-8D88B12102B6}">
      <dsp:nvSpPr>
        <dsp:cNvPr id="0" name=""/>
        <dsp:cNvSpPr/>
      </dsp:nvSpPr>
      <dsp:spPr>
        <a:xfrm>
          <a:off x="276679" y="2492792"/>
          <a:ext cx="503053" cy="503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E452CE-6CE2-4B81-B2DF-2C53B9C2F85E}">
      <dsp:nvSpPr>
        <dsp:cNvPr id="0" name=""/>
        <dsp:cNvSpPr/>
      </dsp:nvSpPr>
      <dsp:spPr>
        <a:xfrm>
          <a:off x="1056412" y="2286998"/>
          <a:ext cx="3703320" cy="91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0" tIns="96800" rIns="96800" bIns="96800" numCol="1" spcCol="1270" anchor="ctr" anchorCtr="0">
          <a:noAutofit/>
        </a:bodyPr>
        <a:lstStyle/>
        <a:p>
          <a:pPr marL="0" lvl="0" indent="0" algn="l" defTabSz="1111250">
            <a:lnSpc>
              <a:spcPct val="90000"/>
            </a:lnSpc>
            <a:spcBef>
              <a:spcPct val="0"/>
            </a:spcBef>
            <a:spcAft>
              <a:spcPct val="35000"/>
            </a:spcAft>
            <a:buNone/>
          </a:pPr>
          <a:r>
            <a:rPr lang="en-GB" sz="2500" kern="1200"/>
            <a:t>Training</a:t>
          </a:r>
          <a:endParaRPr lang="en-US" sz="2500" kern="1200"/>
        </a:p>
      </dsp:txBody>
      <dsp:txXfrm>
        <a:off x="1056412" y="2286998"/>
        <a:ext cx="3703320" cy="914642"/>
      </dsp:txXfrm>
    </dsp:sp>
    <dsp:sp modelId="{8C35F099-1B03-4EC7-84A9-FA62E9919AEC}">
      <dsp:nvSpPr>
        <dsp:cNvPr id="0" name=""/>
        <dsp:cNvSpPr/>
      </dsp:nvSpPr>
      <dsp:spPr>
        <a:xfrm>
          <a:off x="4759732" y="2286998"/>
          <a:ext cx="3469867" cy="91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0" tIns="96800" rIns="96800" bIns="96800" numCol="1" spcCol="1270" anchor="ctr" anchorCtr="0">
          <a:noAutofit/>
        </a:bodyPr>
        <a:lstStyle/>
        <a:p>
          <a:pPr marL="0" lvl="0" indent="0" algn="l" defTabSz="711200">
            <a:lnSpc>
              <a:spcPct val="90000"/>
            </a:lnSpc>
            <a:spcBef>
              <a:spcPct val="0"/>
            </a:spcBef>
            <a:spcAft>
              <a:spcPct val="35000"/>
            </a:spcAft>
            <a:buNone/>
          </a:pPr>
          <a:r>
            <a:rPr lang="en-GB" sz="1600" kern="1200"/>
            <a:t>Additional induction time</a:t>
          </a:r>
          <a:endParaRPr lang="en-US" sz="1600" kern="1200"/>
        </a:p>
        <a:p>
          <a:pPr marL="0" lvl="0" indent="0" algn="l" defTabSz="711200">
            <a:lnSpc>
              <a:spcPct val="90000"/>
            </a:lnSpc>
            <a:spcBef>
              <a:spcPct val="0"/>
            </a:spcBef>
            <a:spcAft>
              <a:spcPct val="35000"/>
            </a:spcAft>
            <a:buNone/>
          </a:pPr>
          <a:r>
            <a:rPr lang="en-GB" sz="1600" kern="1200"/>
            <a:t>Sending learning materials in advance </a:t>
          </a:r>
          <a:endParaRPr lang="en-US" sz="1600" kern="1200"/>
        </a:p>
      </dsp:txBody>
      <dsp:txXfrm>
        <a:off x="4759732" y="2286998"/>
        <a:ext cx="3469867" cy="9146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FE4E-B434-42B5-83BE-52A187E73CDA}">
      <dsp:nvSpPr>
        <dsp:cNvPr id="0" name=""/>
        <dsp:cNvSpPr/>
      </dsp:nvSpPr>
      <dsp:spPr>
        <a:xfrm>
          <a:off x="1182819" y="173235"/>
          <a:ext cx="1267128" cy="1267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A085D0-CFF5-4CEE-B151-D24A92A72934}">
      <dsp:nvSpPr>
        <dsp:cNvPr id="0" name=""/>
        <dsp:cNvSpPr/>
      </dsp:nvSpPr>
      <dsp:spPr>
        <a:xfrm>
          <a:off x="6200" y="1565813"/>
          <a:ext cx="3620367"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dirty="0">
              <a:latin typeface="+mn-lt"/>
            </a:rPr>
            <a:t>Desk/workstation</a:t>
          </a:r>
          <a:endParaRPr lang="en-US" sz="3600" kern="1200" dirty="0">
            <a:latin typeface="+mn-lt"/>
          </a:endParaRPr>
        </a:p>
      </dsp:txBody>
      <dsp:txXfrm>
        <a:off x="6200" y="1565813"/>
        <a:ext cx="3620367" cy="543055"/>
      </dsp:txXfrm>
    </dsp:sp>
    <dsp:sp modelId="{A8807E80-9D20-4684-85DE-CFE8E84E8D77}">
      <dsp:nvSpPr>
        <dsp:cNvPr id="0" name=""/>
        <dsp:cNvSpPr/>
      </dsp:nvSpPr>
      <dsp:spPr>
        <a:xfrm>
          <a:off x="6200" y="2167217"/>
          <a:ext cx="3620367" cy="923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latin typeface="+mn-lt"/>
            </a:rPr>
            <a:t>Dual screen</a:t>
          </a:r>
          <a:endParaRPr lang="en-US" sz="1700" kern="1200" dirty="0">
            <a:latin typeface="+mn-lt"/>
          </a:endParaRPr>
        </a:p>
        <a:p>
          <a:pPr marL="0" lvl="0" indent="0" algn="ctr" defTabSz="755650">
            <a:lnSpc>
              <a:spcPct val="90000"/>
            </a:lnSpc>
            <a:spcBef>
              <a:spcPct val="0"/>
            </a:spcBef>
            <a:spcAft>
              <a:spcPct val="35000"/>
            </a:spcAft>
            <a:buNone/>
          </a:pPr>
          <a:r>
            <a:rPr lang="en-GB" sz="1700" kern="1200" dirty="0">
              <a:latin typeface="+mn-lt"/>
            </a:rPr>
            <a:t>Standing desks</a:t>
          </a:r>
          <a:endParaRPr lang="en-US" sz="1700" kern="1200" dirty="0">
            <a:latin typeface="+mn-lt"/>
          </a:endParaRPr>
        </a:p>
        <a:p>
          <a:pPr marL="0" lvl="0" indent="0" algn="ctr" defTabSz="755650">
            <a:lnSpc>
              <a:spcPct val="90000"/>
            </a:lnSpc>
            <a:spcBef>
              <a:spcPct val="0"/>
            </a:spcBef>
            <a:spcAft>
              <a:spcPct val="35000"/>
            </a:spcAft>
            <a:buNone/>
          </a:pPr>
          <a:r>
            <a:rPr lang="en-GB" sz="1700" kern="1200">
              <a:latin typeface="+mn-lt"/>
            </a:rPr>
            <a:t>Whiteboards or other aide memoires </a:t>
          </a:r>
          <a:endParaRPr lang="en-US" sz="1700" kern="1200">
            <a:latin typeface="+mn-lt"/>
          </a:endParaRPr>
        </a:p>
      </dsp:txBody>
      <dsp:txXfrm>
        <a:off x="6200" y="2167217"/>
        <a:ext cx="3620367" cy="923447"/>
      </dsp:txXfrm>
    </dsp:sp>
    <dsp:sp modelId="{6019EBE3-1CF9-4C41-B64D-441E39F11440}">
      <dsp:nvSpPr>
        <dsp:cNvPr id="0" name=""/>
        <dsp:cNvSpPr/>
      </dsp:nvSpPr>
      <dsp:spPr>
        <a:xfrm>
          <a:off x="5436751" y="173235"/>
          <a:ext cx="1267128" cy="1267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8EC017-D806-411F-A567-8D2DFF8254AD}">
      <dsp:nvSpPr>
        <dsp:cNvPr id="0" name=""/>
        <dsp:cNvSpPr/>
      </dsp:nvSpPr>
      <dsp:spPr>
        <a:xfrm>
          <a:off x="4260132" y="1565813"/>
          <a:ext cx="3620367"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a:latin typeface="+mn-lt"/>
            </a:rPr>
            <a:t>Assistive tech</a:t>
          </a:r>
          <a:endParaRPr lang="en-US" sz="3600" kern="1200">
            <a:latin typeface="+mn-lt"/>
          </a:endParaRPr>
        </a:p>
      </dsp:txBody>
      <dsp:txXfrm>
        <a:off x="4260132" y="1565813"/>
        <a:ext cx="3620367" cy="543055"/>
      </dsp:txXfrm>
    </dsp:sp>
    <dsp:sp modelId="{514ADFC8-7C77-4DBE-93B9-33F7D028DA56}">
      <dsp:nvSpPr>
        <dsp:cNvPr id="0" name=""/>
        <dsp:cNvSpPr/>
      </dsp:nvSpPr>
      <dsp:spPr>
        <a:xfrm>
          <a:off x="4260132" y="2167217"/>
          <a:ext cx="3620367" cy="923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latin typeface="+mn-lt"/>
            </a:rPr>
            <a:t>Speech to text</a:t>
          </a:r>
          <a:endParaRPr lang="en-US" sz="1700" kern="1200">
            <a:latin typeface="+mn-lt"/>
          </a:endParaRPr>
        </a:p>
        <a:p>
          <a:pPr marL="0" lvl="0" indent="0" algn="ctr" defTabSz="755650">
            <a:lnSpc>
              <a:spcPct val="90000"/>
            </a:lnSpc>
            <a:spcBef>
              <a:spcPct val="0"/>
            </a:spcBef>
            <a:spcAft>
              <a:spcPct val="35000"/>
            </a:spcAft>
            <a:buNone/>
          </a:pPr>
          <a:r>
            <a:rPr lang="en-GB" sz="1700" kern="1200">
              <a:latin typeface="+mn-lt"/>
            </a:rPr>
            <a:t>Mind mapping software</a:t>
          </a:r>
          <a:endParaRPr lang="en-US" sz="1700" kern="1200">
            <a:latin typeface="+mn-lt"/>
          </a:endParaRPr>
        </a:p>
        <a:p>
          <a:pPr marL="0" lvl="0" indent="0" algn="ctr" defTabSz="755650">
            <a:lnSpc>
              <a:spcPct val="90000"/>
            </a:lnSpc>
            <a:spcBef>
              <a:spcPct val="0"/>
            </a:spcBef>
            <a:spcAft>
              <a:spcPct val="35000"/>
            </a:spcAft>
            <a:buNone/>
          </a:pPr>
          <a:r>
            <a:rPr lang="en-GB" sz="1700" kern="1200">
              <a:latin typeface="+mn-lt"/>
            </a:rPr>
            <a:t>Specialist spellcheckers </a:t>
          </a:r>
          <a:endParaRPr lang="en-US" sz="1700" kern="1200">
            <a:latin typeface="+mn-lt"/>
          </a:endParaRPr>
        </a:p>
      </dsp:txBody>
      <dsp:txXfrm>
        <a:off x="4260132" y="2167217"/>
        <a:ext cx="3620367" cy="9234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137FDA7B-046B-425B-801B-D56A8799DC88}" type="datetimeFigureOut">
              <a:rPr lang="en-GB" smtClean="0"/>
              <a:t>12/10/2022</a:t>
            </a:fld>
            <a:endParaRPr lang="en-GB"/>
          </a:p>
        </p:txBody>
      </p:sp>
      <p:sp>
        <p:nvSpPr>
          <p:cNvPr id="4" name="Slide Image Placeholder 3"/>
          <p:cNvSpPr>
            <a:spLocks noGrp="1" noRot="1" noChangeAspect="1"/>
          </p:cNvSpPr>
          <p:nvPr>
            <p:ph type="sldImg" idx="2"/>
          </p:nvPr>
        </p:nvSpPr>
        <p:spPr>
          <a:xfrm>
            <a:off x="438150" y="1235075"/>
            <a:ext cx="5921375"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7E3D68A6-B77E-440A-ADD2-2FFEE12CF0B7}" type="slidenum">
              <a:rPr lang="en-GB" smtClean="0"/>
              <a:t>‹#›</a:t>
            </a:fld>
            <a:endParaRPr lang="en-GB"/>
          </a:p>
        </p:txBody>
      </p:sp>
    </p:spTree>
    <p:extLst>
      <p:ext uri="{BB962C8B-B14F-4D97-AF65-F5344CB8AC3E}">
        <p14:creationId xmlns:p14="http://schemas.microsoft.com/office/powerpoint/2010/main" val="423499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 </a:t>
            </a:r>
          </a:p>
        </p:txBody>
      </p:sp>
      <p:sp>
        <p:nvSpPr>
          <p:cNvPr id="4" name="Slide Number Placeholder 3"/>
          <p:cNvSpPr>
            <a:spLocks noGrp="1"/>
          </p:cNvSpPr>
          <p:nvPr>
            <p:ph type="sldNum" sz="quarter" idx="5"/>
          </p:nvPr>
        </p:nvSpPr>
        <p:spPr/>
        <p:txBody>
          <a:bodyPr/>
          <a:lstStyle/>
          <a:p>
            <a:fld id="{7E3D68A6-B77E-440A-ADD2-2FFEE12CF0B7}" type="slidenum">
              <a:rPr lang="en-GB" smtClean="0"/>
              <a:t>3</a:t>
            </a:fld>
            <a:endParaRPr lang="en-GB"/>
          </a:p>
        </p:txBody>
      </p:sp>
    </p:spTree>
    <p:extLst>
      <p:ext uri="{BB962C8B-B14F-4D97-AF65-F5344CB8AC3E}">
        <p14:creationId xmlns:p14="http://schemas.microsoft.com/office/powerpoint/2010/main" val="1496939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7E3D68A6-B77E-440A-ADD2-2FFEE12CF0B7}" type="slidenum">
              <a:rPr lang="en-GB" smtClean="0"/>
              <a:t>20</a:t>
            </a:fld>
            <a:endParaRPr lang="en-GB"/>
          </a:p>
        </p:txBody>
      </p:sp>
    </p:spTree>
    <p:extLst>
      <p:ext uri="{BB962C8B-B14F-4D97-AF65-F5344CB8AC3E}">
        <p14:creationId xmlns:p14="http://schemas.microsoft.com/office/powerpoint/2010/main" val="340448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7E3D68A6-B77E-440A-ADD2-2FFEE12CF0B7}" type="slidenum">
              <a:rPr lang="en-GB" smtClean="0"/>
              <a:t>21</a:t>
            </a:fld>
            <a:endParaRPr lang="en-GB"/>
          </a:p>
        </p:txBody>
      </p:sp>
    </p:spTree>
    <p:extLst>
      <p:ext uri="{BB962C8B-B14F-4D97-AF65-F5344CB8AC3E}">
        <p14:creationId xmlns:p14="http://schemas.microsoft.com/office/powerpoint/2010/main" val="228931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7E3D68A6-B77E-440A-ADD2-2FFEE12CF0B7}" type="slidenum">
              <a:rPr lang="en-GB" smtClean="0"/>
              <a:t>22</a:t>
            </a:fld>
            <a:endParaRPr lang="en-GB"/>
          </a:p>
        </p:txBody>
      </p:sp>
    </p:spTree>
    <p:extLst>
      <p:ext uri="{BB962C8B-B14F-4D97-AF65-F5344CB8AC3E}">
        <p14:creationId xmlns:p14="http://schemas.microsoft.com/office/powerpoint/2010/main" val="82513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 </a:t>
            </a:r>
          </a:p>
        </p:txBody>
      </p:sp>
      <p:sp>
        <p:nvSpPr>
          <p:cNvPr id="4" name="Slide Number Placeholder 3"/>
          <p:cNvSpPr>
            <a:spLocks noGrp="1"/>
          </p:cNvSpPr>
          <p:nvPr>
            <p:ph type="sldNum" sz="quarter" idx="5"/>
          </p:nvPr>
        </p:nvSpPr>
        <p:spPr/>
        <p:txBody>
          <a:bodyPr/>
          <a:lstStyle/>
          <a:p>
            <a:fld id="{7E3D68A6-B77E-440A-ADD2-2FFEE12CF0B7}" type="slidenum">
              <a:rPr lang="en-GB" smtClean="0"/>
              <a:t>4</a:t>
            </a:fld>
            <a:endParaRPr lang="en-GB"/>
          </a:p>
        </p:txBody>
      </p:sp>
    </p:spTree>
    <p:extLst>
      <p:ext uri="{BB962C8B-B14F-4D97-AF65-F5344CB8AC3E}">
        <p14:creationId xmlns:p14="http://schemas.microsoft.com/office/powerpoint/2010/main" val="96885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7E3D68A6-B77E-440A-ADD2-2FFEE12CF0B7}" type="slidenum">
              <a:rPr lang="en-GB" smtClean="0"/>
              <a:t>5</a:t>
            </a:fld>
            <a:endParaRPr lang="en-GB"/>
          </a:p>
        </p:txBody>
      </p:sp>
    </p:spTree>
    <p:extLst>
      <p:ext uri="{BB962C8B-B14F-4D97-AF65-F5344CB8AC3E}">
        <p14:creationId xmlns:p14="http://schemas.microsoft.com/office/powerpoint/2010/main" val="293375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7E3D68A6-B77E-440A-ADD2-2FFEE12CF0B7}" type="slidenum">
              <a:rPr lang="en-GB" smtClean="0"/>
              <a:t>7</a:t>
            </a:fld>
            <a:endParaRPr lang="en-GB"/>
          </a:p>
        </p:txBody>
      </p:sp>
    </p:spTree>
    <p:extLst>
      <p:ext uri="{BB962C8B-B14F-4D97-AF65-F5344CB8AC3E}">
        <p14:creationId xmlns:p14="http://schemas.microsoft.com/office/powerpoint/2010/main" val="214244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a:t>
            </a:r>
          </a:p>
        </p:txBody>
      </p:sp>
      <p:sp>
        <p:nvSpPr>
          <p:cNvPr id="4" name="Slide Number Placeholder 3"/>
          <p:cNvSpPr>
            <a:spLocks noGrp="1"/>
          </p:cNvSpPr>
          <p:nvPr>
            <p:ph type="sldNum" sz="quarter" idx="5"/>
          </p:nvPr>
        </p:nvSpPr>
        <p:spPr/>
        <p:txBody>
          <a:bodyPr/>
          <a:lstStyle/>
          <a:p>
            <a:fld id="{7E3D68A6-B77E-440A-ADD2-2FFEE12CF0B7}" type="slidenum">
              <a:rPr lang="en-GB" smtClean="0"/>
              <a:t>14</a:t>
            </a:fld>
            <a:endParaRPr lang="en-GB"/>
          </a:p>
        </p:txBody>
      </p:sp>
    </p:spTree>
    <p:extLst>
      <p:ext uri="{BB962C8B-B14F-4D97-AF65-F5344CB8AC3E}">
        <p14:creationId xmlns:p14="http://schemas.microsoft.com/office/powerpoint/2010/main" val="129188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 </a:t>
            </a:r>
          </a:p>
        </p:txBody>
      </p:sp>
      <p:sp>
        <p:nvSpPr>
          <p:cNvPr id="4" name="Slide Number Placeholder 3"/>
          <p:cNvSpPr>
            <a:spLocks noGrp="1"/>
          </p:cNvSpPr>
          <p:nvPr>
            <p:ph type="sldNum" sz="quarter" idx="5"/>
          </p:nvPr>
        </p:nvSpPr>
        <p:spPr/>
        <p:txBody>
          <a:bodyPr/>
          <a:lstStyle/>
          <a:p>
            <a:fld id="{7E3D68A6-B77E-440A-ADD2-2FFEE12CF0B7}" type="slidenum">
              <a:rPr lang="en-GB" smtClean="0"/>
              <a:t>16</a:t>
            </a:fld>
            <a:endParaRPr lang="en-GB"/>
          </a:p>
        </p:txBody>
      </p:sp>
    </p:spTree>
    <p:extLst>
      <p:ext uri="{BB962C8B-B14F-4D97-AF65-F5344CB8AC3E}">
        <p14:creationId xmlns:p14="http://schemas.microsoft.com/office/powerpoint/2010/main" val="200953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 </a:t>
            </a:r>
          </a:p>
        </p:txBody>
      </p:sp>
      <p:sp>
        <p:nvSpPr>
          <p:cNvPr id="4" name="Slide Number Placeholder 3"/>
          <p:cNvSpPr>
            <a:spLocks noGrp="1"/>
          </p:cNvSpPr>
          <p:nvPr>
            <p:ph type="sldNum" sz="quarter" idx="5"/>
          </p:nvPr>
        </p:nvSpPr>
        <p:spPr/>
        <p:txBody>
          <a:bodyPr/>
          <a:lstStyle/>
          <a:p>
            <a:fld id="{7E3D68A6-B77E-440A-ADD2-2FFEE12CF0B7}" type="slidenum">
              <a:rPr lang="en-GB" smtClean="0"/>
              <a:t>17</a:t>
            </a:fld>
            <a:endParaRPr lang="en-GB"/>
          </a:p>
        </p:txBody>
      </p:sp>
    </p:spTree>
    <p:extLst>
      <p:ext uri="{BB962C8B-B14F-4D97-AF65-F5344CB8AC3E}">
        <p14:creationId xmlns:p14="http://schemas.microsoft.com/office/powerpoint/2010/main" val="354592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 </a:t>
            </a:r>
          </a:p>
        </p:txBody>
      </p:sp>
      <p:sp>
        <p:nvSpPr>
          <p:cNvPr id="4" name="Slide Number Placeholder 3"/>
          <p:cNvSpPr>
            <a:spLocks noGrp="1"/>
          </p:cNvSpPr>
          <p:nvPr>
            <p:ph type="sldNum" sz="quarter" idx="5"/>
          </p:nvPr>
        </p:nvSpPr>
        <p:spPr/>
        <p:txBody>
          <a:bodyPr/>
          <a:lstStyle/>
          <a:p>
            <a:fld id="{7E3D68A6-B77E-440A-ADD2-2FFEE12CF0B7}" type="slidenum">
              <a:rPr lang="en-GB" smtClean="0"/>
              <a:t>18</a:t>
            </a:fld>
            <a:endParaRPr lang="en-GB"/>
          </a:p>
        </p:txBody>
      </p:sp>
    </p:spTree>
    <p:extLst>
      <p:ext uri="{BB962C8B-B14F-4D97-AF65-F5344CB8AC3E}">
        <p14:creationId xmlns:p14="http://schemas.microsoft.com/office/powerpoint/2010/main" val="16908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Leona </a:t>
            </a:r>
          </a:p>
        </p:txBody>
      </p:sp>
      <p:sp>
        <p:nvSpPr>
          <p:cNvPr id="4" name="Slide Number Placeholder 3"/>
          <p:cNvSpPr>
            <a:spLocks noGrp="1"/>
          </p:cNvSpPr>
          <p:nvPr>
            <p:ph type="sldNum" sz="quarter" idx="5"/>
          </p:nvPr>
        </p:nvSpPr>
        <p:spPr/>
        <p:txBody>
          <a:bodyPr/>
          <a:lstStyle/>
          <a:p>
            <a:fld id="{7E3D68A6-B77E-440A-ADD2-2FFEE12CF0B7}" type="slidenum">
              <a:rPr lang="en-GB" smtClean="0"/>
              <a:t>19</a:t>
            </a:fld>
            <a:endParaRPr lang="en-GB"/>
          </a:p>
        </p:txBody>
      </p:sp>
    </p:spTree>
    <p:extLst>
      <p:ext uri="{BB962C8B-B14F-4D97-AF65-F5344CB8AC3E}">
        <p14:creationId xmlns:p14="http://schemas.microsoft.com/office/powerpoint/2010/main" val="4105129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F8E32DC2-C944-4604-ACE2-1F2DA7906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65"/>
            <a:ext cx="9144000" cy="5126970"/>
          </a:xfrm>
          <a:prstGeom prst="rect">
            <a:avLst/>
          </a:prstGeom>
        </p:spPr>
      </p:pic>
      <p:sp>
        <p:nvSpPr>
          <p:cNvPr id="2" name="Title 1">
            <a:extLst>
              <a:ext uri="{FF2B5EF4-FFF2-40B4-BE49-F238E27FC236}">
                <a16:creationId xmlns:a16="http://schemas.microsoft.com/office/drawing/2014/main" id="{7B31F7F8-43DE-43B4-A96D-FA89EBA9AFB1}"/>
              </a:ext>
            </a:extLst>
          </p:cNvPr>
          <p:cNvSpPr>
            <a:spLocks noGrp="1"/>
          </p:cNvSpPr>
          <p:nvPr>
            <p:ph type="ctrTitle" hasCustomPrompt="1"/>
          </p:nvPr>
        </p:nvSpPr>
        <p:spPr>
          <a:xfrm>
            <a:off x="1143000" y="841772"/>
            <a:ext cx="6858000" cy="1790700"/>
          </a:xfrm>
        </p:spPr>
        <p:txBody>
          <a:bodyPr anchor="b">
            <a:normAutofit/>
          </a:bodyPr>
          <a:lstStyle>
            <a:lvl1pPr algn="ctr">
              <a:defRPr sz="3000" b="1">
                <a:solidFill>
                  <a:srgbClr val="304E8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Subtitle 2">
            <a:extLst>
              <a:ext uri="{FF2B5EF4-FFF2-40B4-BE49-F238E27FC236}">
                <a16:creationId xmlns:a16="http://schemas.microsoft.com/office/drawing/2014/main" id="{02408E44-15D1-4F19-B6CB-076F80914C20}"/>
              </a:ext>
            </a:extLst>
          </p:cNvPr>
          <p:cNvSpPr>
            <a:spLocks noGrp="1"/>
          </p:cNvSpPr>
          <p:nvPr>
            <p:ph type="subTitle" idx="1" hasCustomPrompt="1"/>
          </p:nvPr>
        </p:nvSpPr>
        <p:spPr>
          <a:xfrm>
            <a:off x="1143000" y="2701528"/>
            <a:ext cx="6858000" cy="1241822"/>
          </a:xfrm>
        </p:spPr>
        <p:txBody>
          <a:bodyPr>
            <a:normAutofit/>
          </a:bodyPr>
          <a:lstStyle>
            <a:lvl1pPr marL="0" indent="0" algn="ctr">
              <a:buNone/>
              <a:defRPr sz="1500" b="0">
                <a:solidFill>
                  <a:srgbClr val="32508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en-GB"/>
          </a:p>
        </p:txBody>
      </p:sp>
      <p:sp>
        <p:nvSpPr>
          <p:cNvPr id="4" name="Date Placeholder 3">
            <a:extLst>
              <a:ext uri="{FF2B5EF4-FFF2-40B4-BE49-F238E27FC236}">
                <a16:creationId xmlns:a16="http://schemas.microsoft.com/office/drawing/2014/main" id="{08C904C1-82DB-44CD-900F-9493917F6453}"/>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5" name="Footer Placeholder 4">
            <a:extLst>
              <a:ext uri="{FF2B5EF4-FFF2-40B4-BE49-F238E27FC236}">
                <a16:creationId xmlns:a16="http://schemas.microsoft.com/office/drawing/2014/main" id="{7EFB92AE-0C98-46FE-B51E-E16756721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2F9C5-8B5C-4553-A9D6-94EE7F91852D}"/>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19015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20E6-7325-491B-B923-5E75D51C01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7F2E34-6E14-4B15-9A8B-10C471AF4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92AD6-CC2F-49A3-8055-4AA70F71C9AE}"/>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5" name="Footer Placeholder 4">
            <a:extLst>
              <a:ext uri="{FF2B5EF4-FFF2-40B4-BE49-F238E27FC236}">
                <a16:creationId xmlns:a16="http://schemas.microsoft.com/office/drawing/2014/main" id="{F055601D-1440-481B-BC97-634F788C9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C2DD3-9AC0-4C43-B9E3-378E9CDBF52E}"/>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86240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7BAD0-D80B-47EA-BA49-41E892980F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5986B0-5E7B-4A53-ADF3-FAD6BBA758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DCAA9-07B0-4878-8BFF-8E036FE6C669}"/>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5" name="Footer Placeholder 4">
            <a:extLst>
              <a:ext uri="{FF2B5EF4-FFF2-40B4-BE49-F238E27FC236}">
                <a16:creationId xmlns:a16="http://schemas.microsoft.com/office/drawing/2014/main" id="{1ABEEA0D-3086-4A6C-A705-6ECD24FD9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824BE-81CB-477F-9C28-50DD37E593D0}"/>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68383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3B1E-294A-4D08-BFC3-6B157B138996}"/>
              </a:ext>
            </a:extLst>
          </p:cNvPr>
          <p:cNvSpPr>
            <a:spLocks noGrp="1"/>
          </p:cNvSpPr>
          <p:nvPr>
            <p:ph type="title" hasCustomPrompt="1"/>
          </p:nvPr>
        </p:nvSpPr>
        <p:spPr>
          <a:xfrm>
            <a:off x="628650" y="205927"/>
            <a:ext cx="7886700" cy="994172"/>
          </a:xfrm>
        </p:spPr>
        <p:txBody>
          <a:bodyPr>
            <a:normAutofit/>
          </a:bodyPr>
          <a:lstStyle>
            <a:lvl1pPr>
              <a:defRPr sz="2400" b="1">
                <a:solidFill>
                  <a:srgbClr val="325083"/>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E1CD332-D40C-4825-BAA1-656431146C3B}"/>
              </a:ext>
            </a:extLst>
          </p:cNvPr>
          <p:cNvSpPr>
            <a:spLocks noGrp="1"/>
          </p:cNvSpPr>
          <p:nvPr>
            <p:ph idx="1" hasCustomPrompt="1"/>
          </p:nvPr>
        </p:nvSpPr>
        <p:spPr>
          <a:xfrm>
            <a:off x="628650" y="1304775"/>
            <a:ext cx="7886700" cy="3263504"/>
          </a:xfrm>
        </p:spPr>
        <p:txBody>
          <a:bodyPr>
            <a:normAutofit/>
          </a:bodyPr>
          <a:lstStyle>
            <a:lvl1pPr marL="0" indent="0">
              <a:buNone/>
              <a:defRPr sz="1350">
                <a:solidFill>
                  <a:srgbClr val="575756"/>
                </a:solidFill>
                <a:latin typeface="Arial" panose="020B0604020202020204" pitchFamily="34" charset="0"/>
                <a:cs typeface="Arial" panose="020B0604020202020204" pitchFamily="34" charset="0"/>
              </a:defRPr>
            </a:lvl1pPr>
          </a:lstStyle>
          <a:p>
            <a:pPr lvl="0"/>
            <a:r>
              <a:rPr lang="en-GB"/>
              <a:t>Click to add text</a:t>
            </a:r>
          </a:p>
        </p:txBody>
      </p:sp>
      <p:sp>
        <p:nvSpPr>
          <p:cNvPr id="7" name="Rectangle 6">
            <a:extLst>
              <a:ext uri="{FF2B5EF4-FFF2-40B4-BE49-F238E27FC236}">
                <a16:creationId xmlns:a16="http://schemas.microsoft.com/office/drawing/2014/main" id="{F03A78AE-C5FE-4227-A074-E06D8FFE11A9}"/>
              </a:ext>
            </a:extLst>
          </p:cNvPr>
          <p:cNvSpPr/>
          <p:nvPr/>
        </p:nvSpPr>
        <p:spPr>
          <a:xfrm>
            <a:off x="0" y="4323523"/>
            <a:ext cx="9144000" cy="819978"/>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descr="A close up of a logo&#10;&#10;Description automatically generated">
            <a:extLst>
              <a:ext uri="{FF2B5EF4-FFF2-40B4-BE49-F238E27FC236}">
                <a16:creationId xmlns:a16="http://schemas.microsoft.com/office/drawing/2014/main" id="{D373CFAB-D521-4C54-872F-7A58F70A39AD}"/>
              </a:ext>
            </a:extLst>
          </p:cNvPr>
          <p:cNvPicPr>
            <a:picLocks noChangeAspect="1"/>
          </p:cNvPicPr>
          <p:nvPr/>
        </p:nvPicPr>
        <p:blipFill rotWithShape="1">
          <a:blip r:embed="rId2">
            <a:extLst>
              <a:ext uri="{28A0092B-C50C-407E-A947-70E740481C1C}">
                <a14:useLocalDpi xmlns:a14="http://schemas.microsoft.com/office/drawing/2010/main" val="0"/>
              </a:ext>
            </a:extLst>
          </a:blip>
          <a:srcRect l="75616" t="64493"/>
          <a:stretch/>
        </p:blipFill>
        <p:spPr>
          <a:xfrm>
            <a:off x="6603447" y="3317185"/>
            <a:ext cx="2540553" cy="1826315"/>
          </a:xfrm>
          <a:prstGeom prst="rect">
            <a:avLst/>
          </a:prstGeom>
        </p:spPr>
      </p:pic>
      <p:sp>
        <p:nvSpPr>
          <p:cNvPr id="4" name="Date Placeholder 3">
            <a:extLst>
              <a:ext uri="{FF2B5EF4-FFF2-40B4-BE49-F238E27FC236}">
                <a16:creationId xmlns:a16="http://schemas.microsoft.com/office/drawing/2014/main" id="{3AE6920D-F071-4F97-B450-D54F376BDD35}"/>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5" name="Footer Placeholder 4">
            <a:extLst>
              <a:ext uri="{FF2B5EF4-FFF2-40B4-BE49-F238E27FC236}">
                <a16:creationId xmlns:a16="http://schemas.microsoft.com/office/drawing/2014/main" id="{6B9FE6E1-1F0E-461E-AB49-F2AB16E82F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859BA-F265-4AF6-A21A-C52C78B2AC7A}"/>
              </a:ext>
            </a:extLst>
          </p:cNvPr>
          <p:cNvSpPr>
            <a:spLocks noGrp="1"/>
          </p:cNvSpPr>
          <p:nvPr>
            <p:ph type="sldNum" sz="quarter" idx="12"/>
          </p:nvPr>
        </p:nvSpPr>
        <p:spPr/>
        <p:txBody>
          <a:bodyPr/>
          <a:lstStyle/>
          <a:p>
            <a:fld id="{32A66108-5AEF-D14E-BA70-38762366C1BF}"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78356A96-8EE4-47D0-BF3F-E944DAA3F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1" y="4465965"/>
            <a:ext cx="2202896" cy="520994"/>
          </a:xfrm>
          <a:prstGeom prst="rect">
            <a:avLst/>
          </a:prstGeom>
        </p:spPr>
      </p:pic>
      <p:sp>
        <p:nvSpPr>
          <p:cNvPr id="10" name="TextBox 9">
            <a:extLst>
              <a:ext uri="{FF2B5EF4-FFF2-40B4-BE49-F238E27FC236}">
                <a16:creationId xmlns:a16="http://schemas.microsoft.com/office/drawing/2014/main" id="{439E7111-B296-4916-8800-43A75E07984E}"/>
              </a:ext>
            </a:extLst>
          </p:cNvPr>
          <p:cNvSpPr txBox="1"/>
          <p:nvPr/>
        </p:nvSpPr>
        <p:spPr>
          <a:xfrm>
            <a:off x="2831547" y="4545159"/>
            <a:ext cx="3429001" cy="415498"/>
          </a:xfrm>
          <a:prstGeom prst="rect">
            <a:avLst/>
          </a:prstGeom>
          <a:noFill/>
        </p:spPr>
        <p:txBody>
          <a:bodyPr wrap="square" rtlCol="0">
            <a:spAutoFit/>
          </a:bodyPr>
          <a:lstStyle/>
          <a:p>
            <a:r>
              <a:rPr lang="en-GB" sz="1050" b="1" err="1">
                <a:solidFill>
                  <a:srgbClr val="325083"/>
                </a:solidFill>
                <a:latin typeface="Arial" panose="020B0604020202020204" pitchFamily="34" charset="0"/>
                <a:cs typeface="Arial" panose="020B0604020202020204" pitchFamily="34" charset="0"/>
              </a:rPr>
              <a:t>Trawsnewid</a:t>
            </a:r>
            <a:r>
              <a:rPr lang="en-GB" sz="1050" b="1">
                <a:solidFill>
                  <a:srgbClr val="325083"/>
                </a:solidFill>
                <a:latin typeface="Arial" panose="020B0604020202020204" pitchFamily="34" charset="0"/>
                <a:cs typeface="Arial" panose="020B0604020202020204" pitchFamily="34" charset="0"/>
              </a:rPr>
              <a:t> y </a:t>
            </a:r>
            <a:r>
              <a:rPr lang="en-GB" sz="1050" b="1" err="1">
                <a:solidFill>
                  <a:srgbClr val="325083"/>
                </a:solidFill>
                <a:latin typeface="Arial" panose="020B0604020202020204" pitchFamily="34" charset="0"/>
                <a:cs typeface="Arial" panose="020B0604020202020204" pitchFamily="34" charset="0"/>
              </a:rPr>
              <a:t>gweithlu</a:t>
            </a:r>
            <a:r>
              <a:rPr lang="en-GB" sz="1050" b="1">
                <a:solidFill>
                  <a:srgbClr val="325083"/>
                </a:solidFill>
                <a:latin typeface="Arial" panose="020B0604020202020204" pitchFamily="34" charset="0"/>
                <a:cs typeface="Arial" panose="020B0604020202020204" pitchFamily="34" charset="0"/>
              </a:rPr>
              <a:t> </a:t>
            </a:r>
            <a:r>
              <a:rPr lang="en-GB" sz="1050" b="1" err="1">
                <a:solidFill>
                  <a:srgbClr val="325083"/>
                </a:solidFill>
                <a:latin typeface="Arial" panose="020B0604020202020204" pitchFamily="34" charset="0"/>
                <a:cs typeface="Arial" panose="020B0604020202020204" pitchFamily="34" charset="0"/>
              </a:rPr>
              <a:t>ar</a:t>
            </a:r>
            <a:r>
              <a:rPr lang="en-GB" sz="1050" b="1">
                <a:solidFill>
                  <a:srgbClr val="325083"/>
                </a:solidFill>
                <a:latin typeface="Arial" panose="020B0604020202020204" pitchFamily="34" charset="0"/>
                <a:cs typeface="Arial" panose="020B0604020202020204" pitchFamily="34" charset="0"/>
              </a:rPr>
              <a:t> </a:t>
            </a:r>
            <a:r>
              <a:rPr lang="en-GB" sz="1050" b="1" err="1">
                <a:solidFill>
                  <a:srgbClr val="325083"/>
                </a:solidFill>
                <a:latin typeface="Arial" panose="020B0604020202020204" pitchFamily="34" charset="0"/>
                <a:cs typeface="Arial" panose="020B0604020202020204" pitchFamily="34" charset="0"/>
              </a:rPr>
              <a:t>gyfer</a:t>
            </a:r>
            <a:r>
              <a:rPr lang="en-GB" sz="1050" b="1">
                <a:solidFill>
                  <a:srgbClr val="325083"/>
                </a:solidFill>
                <a:latin typeface="Arial" panose="020B0604020202020204" pitchFamily="34" charset="0"/>
                <a:cs typeface="Arial" panose="020B0604020202020204" pitchFamily="34" charset="0"/>
              </a:rPr>
              <a:t> Cymru </a:t>
            </a:r>
            <a:r>
              <a:rPr lang="en-GB" sz="1050" b="1" err="1">
                <a:solidFill>
                  <a:srgbClr val="325083"/>
                </a:solidFill>
                <a:latin typeface="Arial" panose="020B0604020202020204" pitchFamily="34" charset="0"/>
                <a:cs typeface="Arial" panose="020B0604020202020204" pitchFamily="34" charset="0"/>
              </a:rPr>
              <a:t>iachach</a:t>
            </a:r>
            <a:endParaRPr lang="en-GB" sz="1050" b="1">
              <a:solidFill>
                <a:srgbClr val="325083"/>
              </a:solidFill>
              <a:latin typeface="Arial" panose="020B0604020202020204" pitchFamily="34" charset="0"/>
              <a:cs typeface="Arial" panose="020B0604020202020204" pitchFamily="34" charset="0"/>
            </a:endParaRPr>
          </a:p>
          <a:p>
            <a:r>
              <a:rPr lang="en-GB" sz="1050" b="1">
                <a:solidFill>
                  <a:srgbClr val="489CC9"/>
                </a:solidFill>
                <a:latin typeface="Arial" panose="020B0604020202020204" pitchFamily="34" charset="0"/>
                <a:cs typeface="Arial" panose="020B0604020202020204" pitchFamily="34" charset="0"/>
              </a:rPr>
              <a:t>Transforming the workforce for a healthier Wales</a:t>
            </a:r>
          </a:p>
        </p:txBody>
      </p:sp>
    </p:spTree>
    <p:extLst>
      <p:ext uri="{BB962C8B-B14F-4D97-AF65-F5344CB8AC3E}">
        <p14:creationId xmlns:p14="http://schemas.microsoft.com/office/powerpoint/2010/main" val="40446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3B1E-294A-4D08-BFC3-6B157B138996}"/>
              </a:ext>
            </a:extLst>
          </p:cNvPr>
          <p:cNvSpPr>
            <a:spLocks noGrp="1"/>
          </p:cNvSpPr>
          <p:nvPr>
            <p:ph type="title" hasCustomPrompt="1"/>
          </p:nvPr>
        </p:nvSpPr>
        <p:spPr>
          <a:xfrm>
            <a:off x="628650" y="205927"/>
            <a:ext cx="7886700" cy="994172"/>
          </a:xfrm>
        </p:spPr>
        <p:txBody>
          <a:bodyPr>
            <a:normAutofit/>
          </a:bodyPr>
          <a:lstStyle>
            <a:lvl1pPr>
              <a:defRPr sz="2400" b="1">
                <a:solidFill>
                  <a:srgbClr val="325083"/>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E1CD332-D40C-4825-BAA1-656431146C3B}"/>
              </a:ext>
            </a:extLst>
          </p:cNvPr>
          <p:cNvSpPr>
            <a:spLocks noGrp="1"/>
          </p:cNvSpPr>
          <p:nvPr>
            <p:ph idx="1" hasCustomPrompt="1"/>
          </p:nvPr>
        </p:nvSpPr>
        <p:spPr>
          <a:xfrm>
            <a:off x="628650" y="1304775"/>
            <a:ext cx="7886700" cy="3263504"/>
          </a:xfrm>
        </p:spPr>
        <p:txBody>
          <a:bodyPr>
            <a:normAutofit/>
          </a:bodyPr>
          <a:lstStyle>
            <a:lvl1pPr marL="0" indent="0">
              <a:buNone/>
              <a:defRPr sz="1350">
                <a:solidFill>
                  <a:srgbClr val="575756"/>
                </a:solidFill>
                <a:latin typeface="Arial" panose="020B0604020202020204" pitchFamily="34" charset="0"/>
                <a:cs typeface="Arial" panose="020B0604020202020204" pitchFamily="34" charset="0"/>
              </a:defRPr>
            </a:lvl1pPr>
          </a:lstStyle>
          <a:p>
            <a:pPr lvl="0"/>
            <a:r>
              <a:rPr lang="en-GB"/>
              <a:t>Click to add text</a:t>
            </a:r>
          </a:p>
        </p:txBody>
      </p:sp>
      <p:sp>
        <p:nvSpPr>
          <p:cNvPr id="7" name="Rectangle 6">
            <a:extLst>
              <a:ext uri="{FF2B5EF4-FFF2-40B4-BE49-F238E27FC236}">
                <a16:creationId xmlns:a16="http://schemas.microsoft.com/office/drawing/2014/main" id="{F03A78AE-C5FE-4227-A074-E06D8FFE11A9}"/>
              </a:ext>
            </a:extLst>
          </p:cNvPr>
          <p:cNvSpPr/>
          <p:nvPr/>
        </p:nvSpPr>
        <p:spPr>
          <a:xfrm>
            <a:off x="0" y="4323523"/>
            <a:ext cx="9144000" cy="819978"/>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Date Placeholder 3">
            <a:extLst>
              <a:ext uri="{FF2B5EF4-FFF2-40B4-BE49-F238E27FC236}">
                <a16:creationId xmlns:a16="http://schemas.microsoft.com/office/drawing/2014/main" id="{3AE6920D-F071-4F97-B450-D54F376BDD35}"/>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5" name="Footer Placeholder 4">
            <a:extLst>
              <a:ext uri="{FF2B5EF4-FFF2-40B4-BE49-F238E27FC236}">
                <a16:creationId xmlns:a16="http://schemas.microsoft.com/office/drawing/2014/main" id="{6B9FE6E1-1F0E-461E-AB49-F2AB16E82F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859BA-F265-4AF6-A21A-C52C78B2AC7A}"/>
              </a:ext>
            </a:extLst>
          </p:cNvPr>
          <p:cNvSpPr>
            <a:spLocks noGrp="1"/>
          </p:cNvSpPr>
          <p:nvPr>
            <p:ph type="sldNum" sz="quarter" idx="12"/>
          </p:nvPr>
        </p:nvSpPr>
        <p:spPr/>
        <p:txBody>
          <a:bodyPr/>
          <a:lstStyle/>
          <a:p>
            <a:fld id="{32A66108-5AEF-D14E-BA70-38762366C1BF}"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78356A96-8EE4-47D0-BF3F-E944DAA3F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1" y="4465965"/>
            <a:ext cx="2202896" cy="520994"/>
          </a:xfrm>
          <a:prstGeom prst="rect">
            <a:avLst/>
          </a:prstGeom>
        </p:spPr>
      </p:pic>
      <p:sp>
        <p:nvSpPr>
          <p:cNvPr id="10" name="TextBox 9">
            <a:extLst>
              <a:ext uri="{FF2B5EF4-FFF2-40B4-BE49-F238E27FC236}">
                <a16:creationId xmlns:a16="http://schemas.microsoft.com/office/drawing/2014/main" id="{439E7111-B296-4916-8800-43A75E07984E}"/>
              </a:ext>
            </a:extLst>
          </p:cNvPr>
          <p:cNvSpPr txBox="1"/>
          <p:nvPr/>
        </p:nvSpPr>
        <p:spPr>
          <a:xfrm>
            <a:off x="2831547" y="4545159"/>
            <a:ext cx="3429001" cy="415498"/>
          </a:xfrm>
          <a:prstGeom prst="rect">
            <a:avLst/>
          </a:prstGeom>
          <a:noFill/>
        </p:spPr>
        <p:txBody>
          <a:bodyPr wrap="square" rtlCol="0">
            <a:spAutoFit/>
          </a:bodyPr>
          <a:lstStyle/>
          <a:p>
            <a:r>
              <a:rPr lang="en-GB" sz="1050" b="1" err="1">
                <a:solidFill>
                  <a:srgbClr val="325083"/>
                </a:solidFill>
                <a:latin typeface="Arial" panose="020B0604020202020204" pitchFamily="34" charset="0"/>
                <a:cs typeface="Arial" panose="020B0604020202020204" pitchFamily="34" charset="0"/>
              </a:rPr>
              <a:t>Trawsnewid</a:t>
            </a:r>
            <a:r>
              <a:rPr lang="en-GB" sz="1050" b="1">
                <a:solidFill>
                  <a:srgbClr val="325083"/>
                </a:solidFill>
                <a:latin typeface="Arial" panose="020B0604020202020204" pitchFamily="34" charset="0"/>
                <a:cs typeface="Arial" panose="020B0604020202020204" pitchFamily="34" charset="0"/>
              </a:rPr>
              <a:t> y </a:t>
            </a:r>
            <a:r>
              <a:rPr lang="en-GB" sz="1050" b="1" err="1">
                <a:solidFill>
                  <a:srgbClr val="325083"/>
                </a:solidFill>
                <a:latin typeface="Arial" panose="020B0604020202020204" pitchFamily="34" charset="0"/>
                <a:cs typeface="Arial" panose="020B0604020202020204" pitchFamily="34" charset="0"/>
              </a:rPr>
              <a:t>gweithlu</a:t>
            </a:r>
            <a:r>
              <a:rPr lang="en-GB" sz="1050" b="1">
                <a:solidFill>
                  <a:srgbClr val="325083"/>
                </a:solidFill>
                <a:latin typeface="Arial" panose="020B0604020202020204" pitchFamily="34" charset="0"/>
                <a:cs typeface="Arial" panose="020B0604020202020204" pitchFamily="34" charset="0"/>
              </a:rPr>
              <a:t> </a:t>
            </a:r>
            <a:r>
              <a:rPr lang="en-GB" sz="1050" b="1" err="1">
                <a:solidFill>
                  <a:srgbClr val="325083"/>
                </a:solidFill>
                <a:latin typeface="Arial" panose="020B0604020202020204" pitchFamily="34" charset="0"/>
                <a:cs typeface="Arial" panose="020B0604020202020204" pitchFamily="34" charset="0"/>
              </a:rPr>
              <a:t>ar</a:t>
            </a:r>
            <a:r>
              <a:rPr lang="en-GB" sz="1050" b="1">
                <a:solidFill>
                  <a:srgbClr val="325083"/>
                </a:solidFill>
                <a:latin typeface="Arial" panose="020B0604020202020204" pitchFamily="34" charset="0"/>
                <a:cs typeface="Arial" panose="020B0604020202020204" pitchFamily="34" charset="0"/>
              </a:rPr>
              <a:t> </a:t>
            </a:r>
            <a:r>
              <a:rPr lang="en-GB" sz="1050" b="1" err="1">
                <a:solidFill>
                  <a:srgbClr val="325083"/>
                </a:solidFill>
                <a:latin typeface="Arial" panose="020B0604020202020204" pitchFamily="34" charset="0"/>
                <a:cs typeface="Arial" panose="020B0604020202020204" pitchFamily="34" charset="0"/>
              </a:rPr>
              <a:t>gyfer</a:t>
            </a:r>
            <a:r>
              <a:rPr lang="en-GB" sz="1050" b="1">
                <a:solidFill>
                  <a:srgbClr val="325083"/>
                </a:solidFill>
                <a:latin typeface="Arial" panose="020B0604020202020204" pitchFamily="34" charset="0"/>
                <a:cs typeface="Arial" panose="020B0604020202020204" pitchFamily="34" charset="0"/>
              </a:rPr>
              <a:t> Cymru </a:t>
            </a:r>
            <a:r>
              <a:rPr lang="en-GB" sz="1050" b="1" err="1">
                <a:solidFill>
                  <a:srgbClr val="325083"/>
                </a:solidFill>
                <a:latin typeface="Arial" panose="020B0604020202020204" pitchFamily="34" charset="0"/>
                <a:cs typeface="Arial" panose="020B0604020202020204" pitchFamily="34" charset="0"/>
              </a:rPr>
              <a:t>iachach</a:t>
            </a:r>
            <a:endParaRPr lang="en-GB" sz="1050" b="1">
              <a:solidFill>
                <a:srgbClr val="325083"/>
              </a:solidFill>
              <a:latin typeface="Arial" panose="020B0604020202020204" pitchFamily="34" charset="0"/>
              <a:cs typeface="Arial" panose="020B0604020202020204" pitchFamily="34" charset="0"/>
            </a:endParaRPr>
          </a:p>
          <a:p>
            <a:r>
              <a:rPr lang="en-GB" sz="1050" b="1">
                <a:solidFill>
                  <a:srgbClr val="489CC9"/>
                </a:solidFill>
                <a:latin typeface="Arial" panose="020B0604020202020204" pitchFamily="34" charset="0"/>
                <a:cs typeface="Arial" panose="020B0604020202020204" pitchFamily="34" charset="0"/>
              </a:rPr>
              <a:t>Transforming the workforce for a healthier Wales</a:t>
            </a:r>
          </a:p>
        </p:txBody>
      </p:sp>
      <p:pic>
        <p:nvPicPr>
          <p:cNvPr id="11" name="Picture 10" descr="A close up of a piece of paper&#10;&#10;Description automatically generated">
            <a:extLst>
              <a:ext uri="{FF2B5EF4-FFF2-40B4-BE49-F238E27FC236}">
                <a16:creationId xmlns:a16="http://schemas.microsoft.com/office/drawing/2014/main" id="{779BA8D9-4E95-4CD4-B948-83DD8A5DD5BA}"/>
              </a:ext>
            </a:extLst>
          </p:cNvPr>
          <p:cNvPicPr>
            <a:picLocks noChangeAspect="1"/>
          </p:cNvPicPr>
          <p:nvPr/>
        </p:nvPicPr>
        <p:blipFill rotWithShape="1">
          <a:blip r:embed="rId3">
            <a:extLst>
              <a:ext uri="{28A0092B-C50C-407E-A947-70E740481C1C}">
                <a14:useLocalDpi xmlns:a14="http://schemas.microsoft.com/office/drawing/2010/main" val="0"/>
              </a:ext>
            </a:extLst>
          </a:blip>
          <a:srcRect l="67941" t="62708"/>
          <a:stretch/>
        </p:blipFill>
        <p:spPr>
          <a:xfrm>
            <a:off x="6054971" y="3019926"/>
            <a:ext cx="3089029" cy="2021180"/>
          </a:xfrm>
          <a:prstGeom prst="rect">
            <a:avLst/>
          </a:prstGeom>
        </p:spPr>
      </p:pic>
    </p:spTree>
    <p:extLst>
      <p:ext uri="{BB962C8B-B14F-4D97-AF65-F5344CB8AC3E}">
        <p14:creationId xmlns:p14="http://schemas.microsoft.com/office/powerpoint/2010/main" val="79863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6C27-12D0-489A-B710-85A6D86D56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6B8879-40A0-4BD5-B514-F023CEE5A2A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63E19F-E381-49B6-B141-D930516181C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83AD7F-6BAD-40C2-8400-C0AE21FED759}"/>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6" name="Footer Placeholder 5">
            <a:extLst>
              <a:ext uri="{FF2B5EF4-FFF2-40B4-BE49-F238E27FC236}">
                <a16:creationId xmlns:a16="http://schemas.microsoft.com/office/drawing/2014/main" id="{C45DA710-4297-479F-A039-43D385F479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CF6FF-3E0D-4D97-92BD-F8E125661DC3}"/>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55004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DE9B-4657-486E-ABFE-F9979DD59058}"/>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695A95-8E0D-45E6-B654-C468C4D070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DED45-70FF-4CA9-9B52-F3638F3F2A5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ED3022-305C-43F6-B8F9-D9447004540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286AB-C1E2-4EBF-B2FD-226F88D17A5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26B2DC-D23A-48A6-9DA5-22B5B92905EB}"/>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8" name="Footer Placeholder 7">
            <a:extLst>
              <a:ext uri="{FF2B5EF4-FFF2-40B4-BE49-F238E27FC236}">
                <a16:creationId xmlns:a16="http://schemas.microsoft.com/office/drawing/2014/main" id="{70C09B37-45BB-4DC9-B525-420EC6FB44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165A6D-2AEB-4484-B9DC-044E082E6BBE}"/>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9091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1784-2444-46CD-A909-1F945BD3A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5F7DA4-D042-4218-8893-684A13B46FCE}"/>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4" name="Footer Placeholder 3">
            <a:extLst>
              <a:ext uri="{FF2B5EF4-FFF2-40B4-BE49-F238E27FC236}">
                <a16:creationId xmlns:a16="http://schemas.microsoft.com/office/drawing/2014/main" id="{1EFFC1F5-6168-4C21-8361-2692E581D8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84B6E5-4DA5-49BD-994B-F4D9746A373C}"/>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110171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3F62D-ECA7-4F09-917E-ED857890F75D}"/>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3" name="Footer Placeholder 2">
            <a:extLst>
              <a:ext uri="{FF2B5EF4-FFF2-40B4-BE49-F238E27FC236}">
                <a16:creationId xmlns:a16="http://schemas.microsoft.com/office/drawing/2014/main" id="{E7EC23DC-5641-469B-B510-5281708FCB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D17590-67B1-4EC4-A929-65C2569491D2}"/>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51834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F6AD-2976-47A0-A263-686CB97B6B6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0D6EC-A1AA-45ED-8906-F04A6A76EFD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155DDD-7C10-40CB-9BFD-714120773BD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6F921E-F75D-4CE0-98AD-D2C8BB9E1663}"/>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6" name="Footer Placeholder 5">
            <a:extLst>
              <a:ext uri="{FF2B5EF4-FFF2-40B4-BE49-F238E27FC236}">
                <a16:creationId xmlns:a16="http://schemas.microsoft.com/office/drawing/2014/main" id="{0855822D-7234-4196-907D-F38FD09519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F37577-5C3C-4083-B3DF-A72C16566BBE}"/>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128964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309F-7C81-4D0E-AFF5-D818231B61B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8BA84B-062E-4670-8C70-7BC9EF5E1FC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A2B437D9-39F9-4832-913F-CDD99A05C69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C267F8-19A0-48EE-9FBA-2DB80155BC4C}"/>
              </a:ext>
            </a:extLst>
          </p:cNvPr>
          <p:cNvSpPr>
            <a:spLocks noGrp="1"/>
          </p:cNvSpPr>
          <p:nvPr>
            <p:ph type="dt" sz="half" idx="10"/>
          </p:nvPr>
        </p:nvSpPr>
        <p:spPr/>
        <p:txBody>
          <a:bodyPr/>
          <a:lstStyle/>
          <a:p>
            <a:fld id="{475F6F32-9A2F-4B78-A2F5-DE63303F8CA4}" type="datetimeFigureOut">
              <a:rPr lang="en-GB" smtClean="0"/>
              <a:t>12/10/2022</a:t>
            </a:fld>
            <a:endParaRPr lang="en-GB"/>
          </a:p>
        </p:txBody>
      </p:sp>
      <p:sp>
        <p:nvSpPr>
          <p:cNvPr id="6" name="Footer Placeholder 5">
            <a:extLst>
              <a:ext uri="{FF2B5EF4-FFF2-40B4-BE49-F238E27FC236}">
                <a16:creationId xmlns:a16="http://schemas.microsoft.com/office/drawing/2014/main" id="{6E251069-76D9-4C4A-A116-139C32EA8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3CFDA-DE76-4595-BE6F-CC869DC2EE56}"/>
              </a:ext>
            </a:extLst>
          </p:cNvPr>
          <p:cNvSpPr>
            <a:spLocks noGrp="1"/>
          </p:cNvSpPr>
          <p:nvPr>
            <p:ph type="sldNum" sz="quarter" idx="12"/>
          </p:nvPr>
        </p:nvSpPr>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81084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373A45-7DE3-41B8-848D-62645E14FA8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23E814-DDCC-498A-B5EC-ACBC4EF03DD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534BE-D942-4DEB-B22C-90E1C91AA4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5F6F32-9A2F-4B78-A2F5-DE63303F8CA4}" type="datetimeFigureOut">
              <a:rPr lang="en-GB" smtClean="0"/>
              <a:t>12/10/2022</a:t>
            </a:fld>
            <a:endParaRPr lang="en-GB"/>
          </a:p>
        </p:txBody>
      </p:sp>
      <p:sp>
        <p:nvSpPr>
          <p:cNvPr id="5" name="Footer Placeholder 4">
            <a:extLst>
              <a:ext uri="{FF2B5EF4-FFF2-40B4-BE49-F238E27FC236}">
                <a16:creationId xmlns:a16="http://schemas.microsoft.com/office/drawing/2014/main" id="{15BDE46C-5AB6-45E5-9561-C4D852F597A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C67A35-F799-46A2-9B99-FEE8277DE53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A66108-5AEF-D14E-BA70-38762366C1BF}" type="slidenum">
              <a:rPr lang="en-US" smtClean="0"/>
              <a:pPr/>
              <a:t>‹#›</a:t>
            </a:fld>
            <a:endParaRPr lang="en-US" dirty="0"/>
          </a:p>
        </p:txBody>
      </p:sp>
      <p:pic>
        <p:nvPicPr>
          <p:cNvPr id="7" name="Picture 6" descr="RCoA-Initials-RGB.jpg">
            <a:extLst>
              <a:ext uri="{FF2B5EF4-FFF2-40B4-BE49-F238E27FC236}">
                <a16:creationId xmlns:a16="http://schemas.microsoft.com/office/drawing/2014/main" id="{14C0E999-3300-4A81-B8EC-F89940842E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85847" y="4435325"/>
            <a:ext cx="1168958" cy="540295"/>
          </a:xfrm>
          <a:prstGeom prst="rect">
            <a:avLst/>
          </a:prstGeom>
        </p:spPr>
      </p:pic>
    </p:spTree>
    <p:extLst>
      <p:ext uri="{BB962C8B-B14F-4D97-AF65-F5344CB8AC3E}">
        <p14:creationId xmlns:p14="http://schemas.microsoft.com/office/powerpoint/2010/main" val="40894397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ubmed.ncbi.nlm.nih.gov/32448170/" TargetMode="External"/><Relationship Id="rId3" Type="http://schemas.openxmlformats.org/officeDocument/2006/relationships/hyperlink" Target="https://www.dgeducationcentre.co.uk/wp-content/uploads/2017/03/Doctors-with-Dyslexia-Advice-for-Supervisors.pdf" TargetMode="External"/><Relationship Id="rId7" Type="http://schemas.openxmlformats.org/officeDocument/2006/relationships/hyperlink" Target="https://www.ncbi.nlm.nih.gov/pmc/articles/PMC77320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cbi.nlm.nih.gov/pmc/articles/PMC4001144/pdf/bjgpmay2014-64-622-252.pdf" TargetMode="External"/><Relationship Id="rId5" Type="http://schemas.openxmlformats.org/officeDocument/2006/relationships/hyperlink" Target="https://www.bma.org.uk/about-us/equality-diversity-and-inclusion/edi/bma-dln-network" TargetMode="External"/><Relationship Id="rId4" Type="http://schemas.openxmlformats.org/officeDocument/2006/relationships/hyperlink" Target="https://www.bma.org.uk/news-and-opinion/recognising-human-vari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agonlinelibrary.com/doi/full/10.12968/hmed.2021.0314" TargetMode="External"/><Relationship Id="rId5" Type="http://schemas.openxmlformats.org/officeDocument/2006/relationships/hyperlink" Target="https://www.magonlinelibrary.com/doi/full/10.12968/hmed.2021.0313"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mailto:HEIW.professionalsupport@wales.nhs.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0124-FE07-4A2C-B5A3-59B50ADACAF5}"/>
              </a:ext>
            </a:extLst>
          </p:cNvPr>
          <p:cNvSpPr>
            <a:spLocks noGrp="1"/>
          </p:cNvSpPr>
          <p:nvPr>
            <p:ph type="ctrTitle"/>
          </p:nvPr>
        </p:nvSpPr>
        <p:spPr/>
        <p:txBody>
          <a:bodyPr/>
          <a:lstStyle/>
          <a:p>
            <a:r>
              <a:rPr lang="en-GB" dirty="0"/>
              <a:t>Understanding Neurodiversity </a:t>
            </a:r>
          </a:p>
        </p:txBody>
      </p:sp>
      <p:sp>
        <p:nvSpPr>
          <p:cNvPr id="3" name="Subtitle 2">
            <a:extLst>
              <a:ext uri="{FF2B5EF4-FFF2-40B4-BE49-F238E27FC236}">
                <a16:creationId xmlns:a16="http://schemas.microsoft.com/office/drawing/2014/main" id="{0841D0B2-B93C-4B2E-893C-E560FACBA59C}"/>
              </a:ext>
            </a:extLst>
          </p:cNvPr>
          <p:cNvSpPr>
            <a:spLocks noGrp="1"/>
          </p:cNvSpPr>
          <p:nvPr>
            <p:ph type="subTitle" idx="1"/>
          </p:nvPr>
        </p:nvSpPr>
        <p:spPr/>
        <p:txBody>
          <a:bodyPr>
            <a:normAutofit fontScale="92500"/>
          </a:bodyPr>
          <a:lstStyle/>
          <a:p>
            <a:r>
              <a:rPr lang="en-GB" dirty="0"/>
              <a:t>Ian Collings</a:t>
            </a:r>
          </a:p>
          <a:p>
            <a:r>
              <a:rPr lang="en-GB" dirty="0"/>
              <a:t>Consultant Psychiatrist, SBUHB</a:t>
            </a:r>
          </a:p>
          <a:p>
            <a:r>
              <a:rPr lang="en-GB" dirty="0"/>
              <a:t>Director of Medic Professional Support &amp; Development, Medical Deanery, HEIW </a:t>
            </a:r>
          </a:p>
          <a:p>
            <a:r>
              <a:rPr lang="en-GB" dirty="0"/>
              <a:t>@DrICollings </a:t>
            </a:r>
          </a:p>
        </p:txBody>
      </p:sp>
    </p:spTree>
    <p:extLst>
      <p:ext uri="{BB962C8B-B14F-4D97-AF65-F5344CB8AC3E}">
        <p14:creationId xmlns:p14="http://schemas.microsoft.com/office/powerpoint/2010/main" val="268679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E368-1019-422F-A84D-CE61AD69C73C}"/>
              </a:ext>
            </a:extLst>
          </p:cNvPr>
          <p:cNvSpPr>
            <a:spLocks noGrp="1"/>
          </p:cNvSpPr>
          <p:nvPr>
            <p:ph type="title"/>
          </p:nvPr>
        </p:nvSpPr>
        <p:spPr/>
        <p:txBody>
          <a:bodyPr/>
          <a:lstStyle/>
          <a:p>
            <a:r>
              <a:rPr lang="en-GB" dirty="0"/>
              <a:t>Autism </a:t>
            </a:r>
          </a:p>
        </p:txBody>
      </p:sp>
      <p:sp>
        <p:nvSpPr>
          <p:cNvPr id="3" name="Content Placeholder 2">
            <a:extLst>
              <a:ext uri="{FF2B5EF4-FFF2-40B4-BE49-F238E27FC236}">
                <a16:creationId xmlns:a16="http://schemas.microsoft.com/office/drawing/2014/main" id="{931A60F6-C4EA-4CE6-BE0E-983C2C4A25BB}"/>
              </a:ext>
            </a:extLst>
          </p:cNvPr>
          <p:cNvSpPr>
            <a:spLocks noGrp="1"/>
          </p:cNvSpPr>
          <p:nvPr>
            <p:ph idx="1"/>
          </p:nvPr>
        </p:nvSpPr>
        <p:spPr/>
        <p:txBody>
          <a:bodyPr/>
          <a:lstStyle/>
          <a:p>
            <a:pPr marL="285750" indent="-285750">
              <a:buFont typeface="Arial" panose="020B0604020202020204" pitchFamily="34" charset="0"/>
              <a:buChar char="•"/>
            </a:pPr>
            <a:r>
              <a:rPr lang="en-GB" sz="1400" dirty="0"/>
              <a:t>Persistent deficits in social communication &amp; social interaction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Restricted, repetitive patterns of behaviour, interests, or activities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Symptoms must be present in the early developmental period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Symptoms cause clinically significant impairment in social, occupational, or other important areas of current functioning</a:t>
            </a:r>
          </a:p>
          <a:p>
            <a:endParaRPr lang="en-GB" dirty="0"/>
          </a:p>
        </p:txBody>
      </p:sp>
    </p:spTree>
    <p:extLst>
      <p:ext uri="{BB962C8B-B14F-4D97-AF65-F5344CB8AC3E}">
        <p14:creationId xmlns:p14="http://schemas.microsoft.com/office/powerpoint/2010/main" val="158867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1EE6-E83B-4D07-A457-B12861213BB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827D038-B011-4DAF-8630-E647D8D662C3}"/>
              </a:ext>
            </a:extLst>
          </p:cNvPr>
          <p:cNvPicPr>
            <a:picLocks noGrp="1" noChangeAspect="1"/>
          </p:cNvPicPr>
          <p:nvPr>
            <p:ph idx="1"/>
          </p:nvPr>
        </p:nvPicPr>
        <p:blipFill>
          <a:blip r:embed="rId2"/>
          <a:stretch>
            <a:fillRect/>
          </a:stretch>
        </p:blipFill>
        <p:spPr>
          <a:xfrm>
            <a:off x="708930" y="1304925"/>
            <a:ext cx="7726140" cy="3263900"/>
          </a:xfrm>
          <a:prstGeom prst="rect">
            <a:avLst/>
          </a:prstGeom>
        </p:spPr>
      </p:pic>
    </p:spTree>
    <p:extLst>
      <p:ext uri="{BB962C8B-B14F-4D97-AF65-F5344CB8AC3E}">
        <p14:creationId xmlns:p14="http://schemas.microsoft.com/office/powerpoint/2010/main" val="131637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5810-2B47-454F-AC66-7033A571992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6AD838D-F2AD-4BB8-8DB2-65C2A8228B4C}"/>
              </a:ext>
            </a:extLst>
          </p:cNvPr>
          <p:cNvPicPr>
            <a:picLocks noGrp="1" noChangeAspect="1"/>
          </p:cNvPicPr>
          <p:nvPr>
            <p:ph idx="1"/>
          </p:nvPr>
        </p:nvPicPr>
        <p:blipFill>
          <a:blip r:embed="rId2"/>
          <a:stretch>
            <a:fillRect/>
          </a:stretch>
        </p:blipFill>
        <p:spPr>
          <a:xfrm>
            <a:off x="2178647" y="292308"/>
            <a:ext cx="4602297" cy="4276517"/>
          </a:xfrm>
          <a:prstGeom prst="rect">
            <a:avLst/>
          </a:prstGeom>
        </p:spPr>
      </p:pic>
    </p:spTree>
    <p:extLst>
      <p:ext uri="{BB962C8B-B14F-4D97-AF65-F5344CB8AC3E}">
        <p14:creationId xmlns:p14="http://schemas.microsoft.com/office/powerpoint/2010/main" val="235417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5681-6192-4F4E-B2D8-1F28BD612899}"/>
              </a:ext>
            </a:extLst>
          </p:cNvPr>
          <p:cNvSpPr>
            <a:spLocks noGrp="1"/>
          </p:cNvSpPr>
          <p:nvPr>
            <p:ph type="title"/>
          </p:nvPr>
        </p:nvSpPr>
        <p:spPr/>
        <p:txBody>
          <a:bodyPr/>
          <a:lstStyle/>
          <a:p>
            <a:r>
              <a:rPr lang="en-GB" dirty="0"/>
              <a:t>ADHD</a:t>
            </a:r>
          </a:p>
        </p:txBody>
      </p:sp>
      <p:sp>
        <p:nvSpPr>
          <p:cNvPr id="3" name="Content Placeholder 2">
            <a:extLst>
              <a:ext uri="{FF2B5EF4-FFF2-40B4-BE49-F238E27FC236}">
                <a16:creationId xmlns:a16="http://schemas.microsoft.com/office/drawing/2014/main" id="{4E340C6C-D483-48E2-9896-23ACC0DCA473}"/>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GB" sz="1800" dirty="0"/>
              <a:t>2-6% prevalence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Continuation of childhood disorder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Co-morbidity with dyslexia</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Core features</a:t>
            </a:r>
          </a:p>
          <a:p>
            <a:pPr marL="971550" lvl="1" indent="-285750"/>
            <a:r>
              <a:rPr lang="en-GB" sz="2000" dirty="0"/>
              <a:t>Inattention</a:t>
            </a:r>
          </a:p>
          <a:p>
            <a:pPr marL="971550" lvl="1" indent="-285750"/>
            <a:r>
              <a:rPr lang="en-GB" sz="2000" dirty="0"/>
              <a:t>Impulsivity</a:t>
            </a:r>
          </a:p>
          <a:p>
            <a:pPr marL="971550" lvl="1" indent="-285750"/>
            <a:r>
              <a:rPr lang="en-GB" sz="2000" dirty="0"/>
              <a:t>Hyperactivity </a:t>
            </a:r>
          </a:p>
          <a:p>
            <a:pPr marL="971550" lvl="1" indent="-285750"/>
            <a:endParaRPr lang="en-GB" sz="2000" dirty="0"/>
          </a:p>
          <a:p>
            <a:pPr marL="285750" indent="-285750">
              <a:buFont typeface="Arial" panose="020B0604020202020204" pitchFamily="34" charset="0"/>
              <a:buChar char="•"/>
            </a:pPr>
            <a:r>
              <a:rPr lang="en-GB" sz="1800" dirty="0"/>
              <a:t>M=F</a:t>
            </a:r>
          </a:p>
          <a:p>
            <a:endParaRPr lang="en-GB" dirty="0"/>
          </a:p>
        </p:txBody>
      </p:sp>
    </p:spTree>
    <p:extLst>
      <p:ext uri="{BB962C8B-B14F-4D97-AF65-F5344CB8AC3E}">
        <p14:creationId xmlns:p14="http://schemas.microsoft.com/office/powerpoint/2010/main" val="10015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sz="3500" dirty="0"/>
              <a:t>How can trainees struggle with ADHD</a:t>
            </a:r>
            <a:endParaRPr lang="en-US" sz="3500" dirty="0"/>
          </a:p>
        </p:txBody>
      </p:sp>
      <p:graphicFrame>
        <p:nvGraphicFramePr>
          <p:cNvPr id="8" name="Content Placeholder 2">
            <a:extLst>
              <a:ext uri="{FF2B5EF4-FFF2-40B4-BE49-F238E27FC236}">
                <a16:creationId xmlns:a16="http://schemas.microsoft.com/office/drawing/2014/main" id="{93C0434E-9AB1-434A-B2AF-64845102820C}"/>
              </a:ext>
            </a:extLst>
          </p:cNvPr>
          <p:cNvGraphicFramePr>
            <a:graphicFrameLocks noGrp="1"/>
          </p:cNvGraphicFramePr>
          <p:nvPr>
            <p:ph idx="1"/>
            <p:extLst>
              <p:ext uri="{D42A27DB-BD31-4B8C-83A1-F6EECF244321}">
                <p14:modId xmlns:p14="http://schemas.microsoft.com/office/powerpoint/2010/main" val="2392030466"/>
              </p:ext>
            </p:extLst>
          </p:nvPr>
        </p:nvGraphicFramePr>
        <p:xfrm>
          <a:off x="628650" y="1304925"/>
          <a:ext cx="78867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61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35CE-0604-4941-AC49-FD5BCED6825A}"/>
              </a:ext>
            </a:extLst>
          </p:cNvPr>
          <p:cNvSpPr>
            <a:spLocks noGrp="1"/>
          </p:cNvSpPr>
          <p:nvPr>
            <p:ph type="title"/>
          </p:nvPr>
        </p:nvSpPr>
        <p:spPr/>
        <p:txBody>
          <a:bodyPr/>
          <a:lstStyle/>
          <a:p>
            <a:r>
              <a:rPr lang="en-GB" dirty="0"/>
              <a:t>How can ND impact training </a:t>
            </a:r>
          </a:p>
        </p:txBody>
      </p:sp>
      <p:pic>
        <p:nvPicPr>
          <p:cNvPr id="4" name="Content Placeholder 3">
            <a:extLst>
              <a:ext uri="{FF2B5EF4-FFF2-40B4-BE49-F238E27FC236}">
                <a16:creationId xmlns:a16="http://schemas.microsoft.com/office/drawing/2014/main" id="{C016F362-9D51-4F23-A5B0-D8E933D68A83}"/>
              </a:ext>
            </a:extLst>
          </p:cNvPr>
          <p:cNvPicPr>
            <a:picLocks noGrp="1" noChangeAspect="1"/>
          </p:cNvPicPr>
          <p:nvPr>
            <p:ph idx="1"/>
          </p:nvPr>
        </p:nvPicPr>
        <p:blipFill>
          <a:blip r:embed="rId2"/>
          <a:stretch>
            <a:fillRect/>
          </a:stretch>
        </p:blipFill>
        <p:spPr>
          <a:xfrm>
            <a:off x="1227359" y="1035102"/>
            <a:ext cx="6689282" cy="3263900"/>
          </a:xfrm>
          <a:prstGeom prst="rect">
            <a:avLst/>
          </a:prstGeom>
        </p:spPr>
      </p:pic>
    </p:spTree>
    <p:extLst>
      <p:ext uri="{BB962C8B-B14F-4D97-AF65-F5344CB8AC3E}">
        <p14:creationId xmlns:p14="http://schemas.microsoft.com/office/powerpoint/2010/main" val="376075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Lived experience commentary by Shirley Moore</a:t>
            </a:r>
          </a:p>
        </p:txBody>
      </p:sp>
      <p:sp>
        <p:nvSpPr>
          <p:cNvPr id="3" name="Content Placeholder 2"/>
          <p:cNvSpPr>
            <a:spLocks noGrp="1"/>
          </p:cNvSpPr>
          <p:nvPr>
            <p:ph idx="1"/>
          </p:nvPr>
        </p:nvSpPr>
        <p:spPr>
          <a:xfrm>
            <a:off x="457200" y="1345474"/>
            <a:ext cx="8229600" cy="3526971"/>
          </a:xfrm>
        </p:spPr>
        <p:txBody>
          <a:bodyPr>
            <a:normAutofit fontScale="85000" lnSpcReduction="20000"/>
          </a:bodyPr>
          <a:lstStyle/>
          <a:p>
            <a:pPr marL="0" indent="0">
              <a:buNone/>
            </a:pPr>
            <a:r>
              <a:rPr lang="en-GB" dirty="0"/>
              <a:t>I graduated from university with honours and prizes, yet 10 years later found myself dismissed from employment in the National Health Service following my long-term absence with depression and anxiety. I had no idea I was autistic. With increased understanding of my different thought processes and sensory sensitivities, it is clear now why I struggled as a foundation doctor and why these problems escalated as I progressed into speciality training, married, and had children, with the increasing requirement to multitask and adapt to unexpected change.</a:t>
            </a:r>
          </a:p>
          <a:p>
            <a:pPr marL="0" indent="0">
              <a:buNone/>
            </a:pPr>
            <a:endParaRPr lang="en-GB" dirty="0"/>
          </a:p>
          <a:p>
            <a:pPr marL="0" indent="0">
              <a:buNone/>
            </a:pPr>
            <a:r>
              <a:rPr lang="en-GB" dirty="0"/>
              <a:t>I always felt I was working far harder than my peers simply to keep afloat. I needed details and explanations that were unnecessary to others and took longer to become confident in procedures and my own abilities. I felt stupid. Appearing normal was exhausting, but I still felt like I was an outsider and did not fit in with peers and colleagues.</a:t>
            </a:r>
          </a:p>
          <a:p>
            <a:pPr marL="0" indent="0">
              <a:buNone/>
            </a:pPr>
            <a:endParaRPr lang="en-GB" dirty="0"/>
          </a:p>
          <a:p>
            <a:pPr marL="0" indent="0">
              <a:buNone/>
            </a:pPr>
            <a:r>
              <a:rPr lang="en-GB" dirty="0"/>
              <a:t>Discovering that there was a biological reason to why I was obviously intelligent but struggled with seemingly simple things finally helped me to understand, and accept, my differences. Receiving support specific to ASD and connecting with other autistic adults, including doctors, has helped me to reframe my experiences, increase my self-esteem, better manage my energy levels, and have the confidence to ask for necessary adjustments (appendix).</a:t>
            </a:r>
          </a:p>
          <a:p>
            <a:pPr marL="0" indent="0">
              <a:buNone/>
            </a:pPr>
            <a:endParaRPr lang="en-GB" dirty="0"/>
          </a:p>
          <a:p>
            <a:pPr marL="0" indent="0">
              <a:buNone/>
            </a:pPr>
            <a:r>
              <a:rPr lang="en-GB" dirty="0"/>
              <a:t>I am currently pursuing new avenues in psychotherapy, but, had my autism been understood and supported sooner, I believe a successful medical career would have been possible for me, as it is for others on the autistic spectrum.</a:t>
            </a:r>
          </a:p>
          <a:p>
            <a:pPr marL="0" indent="0">
              <a:buNone/>
            </a:pPr>
            <a:endParaRPr lang="en-US" dirty="0"/>
          </a:p>
          <a:p>
            <a:pPr marL="0" indent="0">
              <a:buNone/>
            </a:pPr>
            <a:r>
              <a:rPr lang="en-GB" b="1" i="1" dirty="0"/>
              <a:t>Moore, S., Kinnear, M. and Freeman, L. (2020). Autistic doctors: overlooked assets to medicine. The Lancet Psychiatry, 7(4), pp.306–307.</a:t>
            </a:r>
          </a:p>
          <a:p>
            <a:pPr marL="0" indent="0">
              <a:buNone/>
            </a:pPr>
            <a:endParaRPr lang="en-US" dirty="0"/>
          </a:p>
        </p:txBody>
      </p:sp>
    </p:spTree>
    <p:extLst>
      <p:ext uri="{BB962C8B-B14F-4D97-AF65-F5344CB8AC3E}">
        <p14:creationId xmlns:p14="http://schemas.microsoft.com/office/powerpoint/2010/main" val="170189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7734-FF2E-4D7D-A034-8A1A1BEDE36C}"/>
              </a:ext>
            </a:extLst>
          </p:cNvPr>
          <p:cNvSpPr>
            <a:spLocks noGrp="1"/>
          </p:cNvSpPr>
          <p:nvPr>
            <p:ph type="title"/>
          </p:nvPr>
        </p:nvSpPr>
        <p:spPr/>
        <p:txBody>
          <a:bodyPr/>
          <a:lstStyle/>
          <a:p>
            <a:r>
              <a:rPr lang="en-GB" dirty="0"/>
              <a:t>Workplace adjustments</a:t>
            </a:r>
          </a:p>
        </p:txBody>
      </p:sp>
      <p:graphicFrame>
        <p:nvGraphicFramePr>
          <p:cNvPr id="4" name="Content Placeholder 2">
            <a:extLst>
              <a:ext uri="{FF2B5EF4-FFF2-40B4-BE49-F238E27FC236}">
                <a16:creationId xmlns:a16="http://schemas.microsoft.com/office/drawing/2014/main" id="{1CEF68BC-E5A2-43C3-AA22-3AE1779CF461}"/>
              </a:ext>
            </a:extLst>
          </p:cNvPr>
          <p:cNvGraphicFramePr>
            <a:graphicFrameLocks noGrp="1"/>
          </p:cNvGraphicFramePr>
          <p:nvPr>
            <p:ph idx="1"/>
            <p:extLst>
              <p:ext uri="{D42A27DB-BD31-4B8C-83A1-F6EECF244321}">
                <p14:modId xmlns:p14="http://schemas.microsoft.com/office/powerpoint/2010/main" val="3572770201"/>
              </p:ext>
            </p:extLst>
          </p:nvPr>
        </p:nvGraphicFramePr>
        <p:xfrm>
          <a:off x="457200" y="1200150"/>
          <a:ext cx="8229600" cy="3161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37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26E7-37FC-44FE-BBFB-A7A971CD28F0}"/>
              </a:ext>
            </a:extLst>
          </p:cNvPr>
          <p:cNvSpPr>
            <a:spLocks noGrp="1"/>
          </p:cNvSpPr>
          <p:nvPr>
            <p:ph type="title"/>
          </p:nvPr>
        </p:nvSpPr>
        <p:spPr/>
        <p:txBody>
          <a:bodyPr/>
          <a:lstStyle/>
          <a:p>
            <a:r>
              <a:rPr lang="en-GB" dirty="0"/>
              <a:t>Workplace adjustments </a:t>
            </a:r>
          </a:p>
        </p:txBody>
      </p:sp>
      <p:graphicFrame>
        <p:nvGraphicFramePr>
          <p:cNvPr id="4" name="Content Placeholder 2">
            <a:extLst>
              <a:ext uri="{FF2B5EF4-FFF2-40B4-BE49-F238E27FC236}">
                <a16:creationId xmlns:a16="http://schemas.microsoft.com/office/drawing/2014/main" id="{055DEC8C-C564-40E9-A9F6-313F66AC8100}"/>
              </a:ext>
            </a:extLst>
          </p:cNvPr>
          <p:cNvGraphicFramePr>
            <a:graphicFrameLocks noGrp="1"/>
          </p:cNvGraphicFramePr>
          <p:nvPr>
            <p:ph idx="1"/>
            <p:extLst>
              <p:ext uri="{D42A27DB-BD31-4B8C-83A1-F6EECF244321}">
                <p14:modId xmlns:p14="http://schemas.microsoft.com/office/powerpoint/2010/main" val="3573506285"/>
              </p:ext>
            </p:extLst>
          </p:nvPr>
        </p:nvGraphicFramePr>
        <p:xfrm>
          <a:off x="457200" y="1200151"/>
          <a:ext cx="8229600" cy="320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51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6970-702E-407E-8356-A1B1211AD13A}"/>
              </a:ext>
            </a:extLst>
          </p:cNvPr>
          <p:cNvSpPr>
            <a:spLocks noGrp="1"/>
          </p:cNvSpPr>
          <p:nvPr>
            <p:ph type="title"/>
          </p:nvPr>
        </p:nvSpPr>
        <p:spPr/>
        <p:txBody>
          <a:bodyPr/>
          <a:lstStyle/>
          <a:p>
            <a:r>
              <a:rPr lang="en-GB" dirty="0"/>
              <a:t>Workplace adjustments </a:t>
            </a:r>
          </a:p>
        </p:txBody>
      </p:sp>
      <p:graphicFrame>
        <p:nvGraphicFramePr>
          <p:cNvPr id="4" name="Content Placeholder 2">
            <a:extLst>
              <a:ext uri="{FF2B5EF4-FFF2-40B4-BE49-F238E27FC236}">
                <a16:creationId xmlns:a16="http://schemas.microsoft.com/office/drawing/2014/main" id="{76897022-2AEC-4107-A2BC-43C7A29BE284}"/>
              </a:ext>
            </a:extLst>
          </p:cNvPr>
          <p:cNvGraphicFramePr>
            <a:graphicFrameLocks noGrp="1"/>
          </p:cNvGraphicFramePr>
          <p:nvPr>
            <p:ph idx="1"/>
            <p:extLst>
              <p:ext uri="{D42A27DB-BD31-4B8C-83A1-F6EECF244321}">
                <p14:modId xmlns:p14="http://schemas.microsoft.com/office/powerpoint/2010/main" val="1190899561"/>
              </p:ext>
            </p:extLst>
          </p:nvPr>
        </p:nvGraphicFramePr>
        <p:xfrm>
          <a:off x="628650" y="1304925"/>
          <a:ext cx="78867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2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25EC-33B9-4AC3-878A-ED12ABB47B3D}"/>
              </a:ext>
            </a:extLst>
          </p:cNvPr>
          <p:cNvSpPr>
            <a:spLocks noGrp="1"/>
          </p:cNvSpPr>
          <p:nvPr>
            <p:ph type="title"/>
          </p:nvPr>
        </p:nvSpPr>
        <p:spPr/>
        <p:txBody>
          <a:bodyPr/>
          <a:lstStyle/>
          <a:p>
            <a:r>
              <a:rPr lang="en-GB" dirty="0"/>
              <a:t>What is neurodiversity?</a:t>
            </a:r>
          </a:p>
        </p:txBody>
      </p:sp>
      <p:sp>
        <p:nvSpPr>
          <p:cNvPr id="3" name="Content Placeholder 2">
            <a:extLst>
              <a:ext uri="{FF2B5EF4-FFF2-40B4-BE49-F238E27FC236}">
                <a16:creationId xmlns:a16="http://schemas.microsoft.com/office/drawing/2014/main" id="{89FB8E2E-4FED-45CF-B441-CE7F0053578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31192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9F37-2AB7-4660-962E-FF66094C8087}"/>
              </a:ext>
            </a:extLst>
          </p:cNvPr>
          <p:cNvSpPr>
            <a:spLocks noGrp="1"/>
          </p:cNvSpPr>
          <p:nvPr>
            <p:ph type="title"/>
          </p:nvPr>
        </p:nvSpPr>
        <p:spPr/>
        <p:txBody>
          <a:bodyPr/>
          <a:lstStyle/>
          <a:p>
            <a:r>
              <a:rPr lang="en-GB" dirty="0"/>
              <a:t>Trainer resources </a:t>
            </a:r>
          </a:p>
        </p:txBody>
      </p:sp>
      <p:sp>
        <p:nvSpPr>
          <p:cNvPr id="3" name="Content Placeholder 2">
            <a:extLst>
              <a:ext uri="{FF2B5EF4-FFF2-40B4-BE49-F238E27FC236}">
                <a16:creationId xmlns:a16="http://schemas.microsoft.com/office/drawing/2014/main" id="{A607C285-92DA-4401-AED1-34B3A5561D42}"/>
              </a:ext>
            </a:extLst>
          </p:cNvPr>
          <p:cNvSpPr>
            <a:spLocks noGrp="1"/>
          </p:cNvSpPr>
          <p:nvPr>
            <p:ph idx="1"/>
          </p:nvPr>
        </p:nvSpPr>
        <p:spPr/>
        <p:txBody>
          <a:bodyPr>
            <a:normAutofit fontScale="55000" lnSpcReduction="20000"/>
          </a:bodyPr>
          <a:lstStyle/>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r>
              <a:rPr kumimoji="0" lang="en-US" sz="2800" b="0" i="0" u="none" strike="noStrike" kern="1200" cap="none" spc="0" normalizeH="0" baseline="0" noProof="0" dirty="0">
                <a:ln>
                  <a:noFill/>
                </a:ln>
                <a:solidFill>
                  <a:srgbClr val="000000"/>
                </a:solidFill>
                <a:effectLst/>
                <a:uLnTx/>
                <a:uFillTx/>
                <a:hlinkClick r:id="rId3"/>
              </a:rPr>
              <a:t>https://www.dgeducationcentre.co.uk/wp-content/uploads/2017/03/Doctors-with-Dyslexia-Advice-for-Supervisors.pdf</a:t>
            </a:r>
            <a:endParaRPr kumimoji="0" lang="en-US" sz="2800" b="0" i="0" u="none" strike="noStrike" kern="1200" cap="none" spc="0" normalizeH="0" baseline="0" noProof="0" dirty="0">
              <a:ln>
                <a:noFill/>
              </a:ln>
              <a:solidFill>
                <a:srgbClr val="000000"/>
              </a:solidFill>
              <a:effectLst/>
              <a:uLnTx/>
              <a:uFillTx/>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endParaRPr kumimoji="0" lang="en-US" sz="28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r>
              <a:rPr lang="en-GB" sz="2800" dirty="0">
                <a:hlinkClick r:id="rId4"/>
              </a:rPr>
              <a:t>Recognising human variation (bma.org.uk)</a:t>
            </a:r>
            <a:endParaRPr lang="en-GB" sz="2800" dirty="0"/>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endParaRPr lang="en-GB" sz="2800" dirty="0">
              <a:solidFill>
                <a:srgbClr val="000000"/>
              </a:solidFill>
              <a:latin typeface="Century Schoolbook" panose="02040604050505020304"/>
              <a:cs typeface="+mn-cs"/>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r>
              <a:rPr lang="en-GB" sz="2800" dirty="0">
                <a:hlinkClick r:id="rId5"/>
              </a:rPr>
              <a:t>BMA DLN network</a:t>
            </a:r>
            <a:endParaRPr lang="en-GB" sz="2800" dirty="0"/>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endParaRPr lang="en-US" sz="2800" dirty="0">
              <a:solidFill>
                <a:srgbClr val="000000"/>
              </a:solidFill>
              <a:latin typeface="Century Schoolbook" panose="02040604050505020304"/>
              <a:cs typeface="+mn-cs"/>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r>
              <a:rPr lang="en-GB" sz="2800" dirty="0">
                <a:hlinkClick r:id="rId6"/>
              </a:rPr>
              <a:t>bjgpmay2014-64-622-252.pdf (nih.gov)</a:t>
            </a:r>
            <a:endParaRPr kumimoji="0" lang="en-US" sz="28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endParaRPr lang="en-US" sz="2800" dirty="0">
              <a:solidFill>
                <a:srgbClr val="000000"/>
              </a:solidFill>
              <a:latin typeface="Century Schoolbook" panose="02040604050505020304"/>
              <a:cs typeface="+mn-cs"/>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r>
              <a:rPr lang="en-GB" sz="2800" dirty="0">
                <a:hlinkClick r:id="rId7"/>
              </a:rPr>
              <a:t>Neurodiversity at work: a biopsychosocial model and the impact on working adults (nih.gov)</a:t>
            </a:r>
            <a:endParaRPr lang="en-GB" sz="2800" dirty="0"/>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endParaRPr kumimoji="0" lang="en-GB" sz="28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a:p>
            <a:pPr marL="0" marR="0" lvl="0" indent="-182880" algn="l" defTabSz="914400" rtl="0" eaLnBrk="1" fontAlgn="auto" latinLnBrk="0" hangingPunct="1">
              <a:lnSpc>
                <a:spcPct val="90000"/>
              </a:lnSpc>
              <a:spcBef>
                <a:spcPts val="0"/>
              </a:spcBef>
              <a:spcAft>
                <a:spcPts val="600"/>
              </a:spcAft>
              <a:buClr>
                <a:srgbClr val="6F6F74"/>
              </a:buClr>
              <a:buSzTx/>
              <a:buFontTx/>
              <a:buNone/>
              <a:tabLst/>
              <a:defRPr/>
            </a:pPr>
            <a:r>
              <a:rPr lang="en-GB" sz="2800" dirty="0">
                <a:hlinkClick r:id="rId8"/>
              </a:rPr>
              <a:t>Guidance for identification and treatment of individuals with attention deficit/hyperactivity disorder and autism spectrum disorder based upon expert consensus - PubMed (nih.gov)</a:t>
            </a:r>
            <a:endParaRPr kumimoji="0" lang="en-US" sz="28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26245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and further reading</a:t>
            </a:r>
            <a:endParaRPr lang="en-US" dirty="0"/>
          </a:p>
        </p:txBody>
      </p:sp>
      <p:pic>
        <p:nvPicPr>
          <p:cNvPr id="7" name="Content Placeholder 6">
            <a:extLst>
              <a:ext uri="{FF2B5EF4-FFF2-40B4-BE49-F238E27FC236}">
                <a16:creationId xmlns:a16="http://schemas.microsoft.com/office/drawing/2014/main" id="{21E6313E-194F-4542-A177-919E70D1AD7B}"/>
              </a:ext>
            </a:extLst>
          </p:cNvPr>
          <p:cNvPicPr>
            <a:picLocks noGrp="1" noChangeAspect="1"/>
          </p:cNvPicPr>
          <p:nvPr>
            <p:ph idx="1"/>
          </p:nvPr>
        </p:nvPicPr>
        <p:blipFill rotWithShape="1">
          <a:blip r:embed="rId3"/>
          <a:srcRect l="21417" t="25630" r="23100" b="26370"/>
          <a:stretch/>
        </p:blipFill>
        <p:spPr>
          <a:xfrm>
            <a:off x="4724400" y="1366370"/>
            <a:ext cx="4267201" cy="2076580"/>
          </a:xfrm>
          <a:prstGeom prst="rect">
            <a:avLst/>
          </a:prstGeom>
        </p:spPr>
      </p:pic>
      <p:pic>
        <p:nvPicPr>
          <p:cNvPr id="6" name="Content Placeholder 4">
            <a:extLst>
              <a:ext uri="{FF2B5EF4-FFF2-40B4-BE49-F238E27FC236}">
                <a16:creationId xmlns:a16="http://schemas.microsoft.com/office/drawing/2014/main" id="{DE294C8C-1FF6-4C1F-A784-0502ACC99F6C}"/>
              </a:ext>
            </a:extLst>
          </p:cNvPr>
          <p:cNvPicPr>
            <a:picLocks noChangeAspect="1"/>
          </p:cNvPicPr>
          <p:nvPr/>
        </p:nvPicPr>
        <p:blipFill rotWithShape="1">
          <a:blip r:embed="rId4"/>
          <a:srcRect l="22471" t="13483" r="23960" b="44955"/>
          <a:stretch/>
        </p:blipFill>
        <p:spPr>
          <a:xfrm>
            <a:off x="515257" y="1366370"/>
            <a:ext cx="4209143" cy="1808480"/>
          </a:xfrm>
          <a:prstGeom prst="rect">
            <a:avLst/>
          </a:prstGeom>
        </p:spPr>
      </p:pic>
      <p:sp>
        <p:nvSpPr>
          <p:cNvPr id="8" name="TextBox 7">
            <a:extLst>
              <a:ext uri="{FF2B5EF4-FFF2-40B4-BE49-F238E27FC236}">
                <a16:creationId xmlns:a16="http://schemas.microsoft.com/office/drawing/2014/main" id="{9D2E1BD8-D90F-4493-8FAB-4190B59C8AFA}"/>
              </a:ext>
            </a:extLst>
          </p:cNvPr>
          <p:cNvSpPr txBox="1"/>
          <p:nvPr/>
        </p:nvSpPr>
        <p:spPr>
          <a:xfrm>
            <a:off x="457200" y="3442950"/>
            <a:ext cx="7457607" cy="923330"/>
          </a:xfrm>
          <a:prstGeom prst="rect">
            <a:avLst/>
          </a:prstGeom>
          <a:noFill/>
        </p:spPr>
        <p:txBody>
          <a:bodyPr wrap="square" rtlCol="0">
            <a:spAutoFit/>
          </a:bodyPr>
          <a:lstStyle/>
          <a:p>
            <a:r>
              <a:rPr lang="en-GB" sz="1800" u="sng" dirty="0">
                <a:solidFill>
                  <a:srgbClr val="0000FF"/>
                </a:solidFill>
                <a:effectLst/>
                <a:latin typeface="Calibri" panose="020F0502020204030204" pitchFamily="34" charset="0"/>
                <a:ea typeface="Times New Roman" panose="02020603050405020304" pitchFamily="18" charset="0"/>
                <a:hlinkClick r:id="rId5"/>
              </a:rPr>
              <a:t>https://www.magonlinelibrary.com/doi/full/10.12968/hmed.2021.0313</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spcAft>
                <a:spcPts val="1200"/>
              </a:spcAft>
            </a:pPr>
            <a:r>
              <a:rPr lang="en-GB" sz="1800" u="sng" dirty="0">
                <a:solidFill>
                  <a:srgbClr val="0000FF"/>
                </a:solidFill>
                <a:effectLst/>
                <a:latin typeface="Calibri" panose="020F0502020204030204" pitchFamily="34" charset="0"/>
                <a:ea typeface="Times New Roman" panose="02020603050405020304" pitchFamily="18" charset="0"/>
                <a:hlinkClick r:id="rId6"/>
              </a:rPr>
              <a:t>https://www.magonlinelibrary.com/doi/full/10.12968/hmed.2021.0314</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501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8182-1EDE-42CF-83DC-BB25A2C3A840}"/>
              </a:ext>
            </a:extLst>
          </p:cNvPr>
          <p:cNvSpPr>
            <a:spLocks noGrp="1"/>
          </p:cNvSpPr>
          <p:nvPr>
            <p:ph type="title"/>
          </p:nvPr>
        </p:nvSpPr>
        <p:spPr/>
        <p:txBody>
          <a:bodyPr/>
          <a:lstStyle/>
          <a:p>
            <a:r>
              <a:rPr lang="en-GB" dirty="0"/>
              <a:t>Contact your local PSU</a:t>
            </a:r>
          </a:p>
        </p:txBody>
      </p:sp>
      <p:sp>
        <p:nvSpPr>
          <p:cNvPr id="3" name="Content Placeholder 2">
            <a:extLst>
              <a:ext uri="{FF2B5EF4-FFF2-40B4-BE49-F238E27FC236}">
                <a16:creationId xmlns:a16="http://schemas.microsoft.com/office/drawing/2014/main" id="{B3601666-71FA-41CF-9E12-F029EFA6F08A}"/>
              </a:ext>
            </a:extLst>
          </p:cNvPr>
          <p:cNvSpPr>
            <a:spLocks noGrp="1"/>
          </p:cNvSpPr>
          <p:nvPr>
            <p:ph idx="1"/>
          </p:nvPr>
        </p:nvSpPr>
        <p:spPr/>
        <p:txBody>
          <a:bodyPr>
            <a:normAutofit/>
          </a:bodyPr>
          <a:lstStyle/>
          <a:p>
            <a:pPr marL="0" indent="0">
              <a:buNone/>
            </a:pPr>
            <a:r>
              <a:rPr lang="en-GB" sz="2400" dirty="0"/>
              <a:t>Professional Support Unit</a:t>
            </a:r>
          </a:p>
          <a:p>
            <a:pPr marL="0" indent="0">
              <a:buNone/>
            </a:pPr>
            <a:r>
              <a:rPr lang="en-GB" sz="2400" dirty="0">
                <a:cs typeface="Arial" panose="020B0604020202020204" pitchFamily="34" charset="0"/>
              </a:rPr>
              <a:t>Health Education and Improvement Wales (HEIW)</a:t>
            </a:r>
            <a:br>
              <a:rPr lang="en-GB" sz="2400" dirty="0">
                <a:cs typeface="Arial" panose="020B0604020202020204" pitchFamily="34" charset="0"/>
              </a:rPr>
            </a:br>
            <a:r>
              <a:rPr lang="en-GB" sz="2400" dirty="0">
                <a:cs typeface="Arial" panose="020B0604020202020204" pitchFamily="34" charset="0"/>
              </a:rPr>
              <a:t>Ty Dysgu, </a:t>
            </a:r>
            <a:r>
              <a:rPr lang="en-GB" sz="2400" dirty="0" err="1">
                <a:cs typeface="Arial" panose="020B0604020202020204" pitchFamily="34" charset="0"/>
              </a:rPr>
              <a:t>Cefn</a:t>
            </a:r>
            <a:r>
              <a:rPr lang="en-GB" sz="2400" dirty="0">
                <a:cs typeface="Arial" panose="020B0604020202020204" pitchFamily="34" charset="0"/>
              </a:rPr>
              <a:t> Coed, Nantgarw. CF15 7QQ UK</a:t>
            </a:r>
          </a:p>
          <a:p>
            <a:pPr marL="0" indent="0">
              <a:spcAft>
                <a:spcPts val="0"/>
              </a:spcAft>
              <a:buNone/>
            </a:pPr>
            <a:endParaRPr lang="en-GB" sz="2400" dirty="0">
              <a:cs typeface="Arial" panose="020B0604020202020204" pitchFamily="34" charset="0"/>
            </a:endParaRPr>
          </a:p>
          <a:p>
            <a:pPr marL="0" indent="0">
              <a:buNone/>
            </a:pPr>
            <a:r>
              <a:rPr lang="en-GB" sz="2400" dirty="0">
                <a:cs typeface="Arial" panose="020B0604020202020204" pitchFamily="34" charset="0"/>
              </a:rPr>
              <a:t>Phone		+44(0) 3300584211</a:t>
            </a:r>
          </a:p>
          <a:p>
            <a:pPr marL="0" indent="0">
              <a:buNone/>
            </a:pPr>
            <a:r>
              <a:rPr lang="en-GB" sz="2400" dirty="0">
                <a:cs typeface="Arial" panose="020B0604020202020204" pitchFamily="34" charset="0"/>
              </a:rPr>
              <a:t>Email			</a:t>
            </a:r>
            <a:r>
              <a:rPr lang="en-GB" sz="2400" u="sng" dirty="0">
                <a:cs typeface="Arial" panose="020B0604020202020204" pitchFamily="34" charset="0"/>
                <a:hlinkClick r:id="rId3"/>
              </a:rPr>
              <a:t>HEIW.professionalsupport@wales.nhs.uk</a:t>
            </a:r>
            <a:r>
              <a:rPr lang="en-GB" sz="2400" u="sng" dirty="0">
                <a:cs typeface="Arial" panose="020B0604020202020204" pitchFamily="34" charset="0"/>
              </a:rPr>
              <a:t> </a:t>
            </a:r>
            <a:endParaRPr lang="en-GB" sz="2400" dirty="0">
              <a:cs typeface="Arial" panose="020B0604020202020204" pitchFamily="34" charset="0"/>
            </a:endParaRPr>
          </a:p>
          <a:p>
            <a:endParaRPr lang="en-GB" sz="2400" dirty="0"/>
          </a:p>
        </p:txBody>
      </p:sp>
    </p:spTree>
    <p:extLst>
      <p:ext uri="{BB962C8B-B14F-4D97-AF65-F5344CB8AC3E}">
        <p14:creationId xmlns:p14="http://schemas.microsoft.com/office/powerpoint/2010/main" val="110192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C176-E405-455A-8316-99A64C6E10A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F3C75C2-2976-416F-9DCD-75A6CA072291}"/>
              </a:ext>
            </a:extLst>
          </p:cNvPr>
          <p:cNvPicPr>
            <a:picLocks noGrp="1" noChangeAspect="1"/>
          </p:cNvPicPr>
          <p:nvPr>
            <p:ph idx="1"/>
          </p:nvPr>
        </p:nvPicPr>
        <p:blipFill>
          <a:blip r:embed="rId2"/>
          <a:stretch>
            <a:fillRect/>
          </a:stretch>
        </p:blipFill>
        <p:spPr>
          <a:xfrm>
            <a:off x="2342417" y="528041"/>
            <a:ext cx="4035898" cy="4040784"/>
          </a:xfrm>
          <a:prstGeom prst="rect">
            <a:avLst/>
          </a:prstGeom>
        </p:spPr>
      </p:pic>
    </p:spTree>
    <p:extLst>
      <p:ext uri="{BB962C8B-B14F-4D97-AF65-F5344CB8AC3E}">
        <p14:creationId xmlns:p14="http://schemas.microsoft.com/office/powerpoint/2010/main" val="332256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5927"/>
            <a:ext cx="7886700" cy="994172"/>
          </a:xfrm>
        </p:spPr>
        <p:txBody>
          <a:bodyPr anchor="ctr">
            <a:normAutofit/>
          </a:bodyPr>
          <a:lstStyle/>
          <a:p>
            <a:r>
              <a:rPr lang="en-GB" dirty="0"/>
              <a:t>Key takeaways</a:t>
            </a:r>
            <a:endParaRPr lang="en-US" dirty="0"/>
          </a:p>
        </p:txBody>
      </p:sp>
      <p:graphicFrame>
        <p:nvGraphicFramePr>
          <p:cNvPr id="5" name="Content Placeholder 2">
            <a:extLst>
              <a:ext uri="{FF2B5EF4-FFF2-40B4-BE49-F238E27FC236}">
                <a16:creationId xmlns:a16="http://schemas.microsoft.com/office/drawing/2014/main" id="{DE47EE42-0A7A-5515-D5CE-14D5A6BBB8E0}"/>
              </a:ext>
            </a:extLst>
          </p:cNvPr>
          <p:cNvGraphicFramePr>
            <a:graphicFrameLocks noGrp="1"/>
          </p:cNvGraphicFramePr>
          <p:nvPr>
            <p:ph idx="1"/>
            <p:extLst>
              <p:ext uri="{D42A27DB-BD31-4B8C-83A1-F6EECF244321}">
                <p14:modId xmlns:p14="http://schemas.microsoft.com/office/powerpoint/2010/main" val="4087607390"/>
              </p:ext>
            </p:extLst>
          </p:nvPr>
        </p:nvGraphicFramePr>
        <p:xfrm>
          <a:off x="628650" y="1304775"/>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79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dirty="0"/>
              <a:t>What is neurodiversity</a:t>
            </a:r>
            <a:endParaRPr lang="en-US" dirty="0"/>
          </a:p>
        </p:txBody>
      </p:sp>
      <p:pic>
        <p:nvPicPr>
          <p:cNvPr id="6" name="Picture 5">
            <a:extLst>
              <a:ext uri="{FF2B5EF4-FFF2-40B4-BE49-F238E27FC236}">
                <a16:creationId xmlns:a16="http://schemas.microsoft.com/office/drawing/2014/main" id="{6AC35418-4FAC-4AA0-BC17-CD16E9B7876E}"/>
              </a:ext>
            </a:extLst>
          </p:cNvPr>
          <p:cNvPicPr>
            <a:picLocks noChangeAspect="1"/>
          </p:cNvPicPr>
          <p:nvPr/>
        </p:nvPicPr>
        <p:blipFill>
          <a:blip r:embed="rId3"/>
          <a:stretch>
            <a:fillRect/>
          </a:stretch>
        </p:blipFill>
        <p:spPr>
          <a:xfrm>
            <a:off x="2489200" y="997539"/>
            <a:ext cx="4165599" cy="4071875"/>
          </a:xfrm>
          <a:prstGeom prst="rect">
            <a:avLst/>
          </a:prstGeom>
          <a:noFill/>
        </p:spPr>
      </p:pic>
    </p:spTree>
    <p:extLst>
      <p:ext uri="{BB962C8B-B14F-4D97-AF65-F5344CB8AC3E}">
        <p14:creationId xmlns:p14="http://schemas.microsoft.com/office/powerpoint/2010/main" val="315061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dirty="0"/>
              <a:t>Neurodiversity – classification </a:t>
            </a:r>
            <a:endParaRPr lang="en-US" dirty="0"/>
          </a:p>
        </p:txBody>
      </p:sp>
      <p:pic>
        <p:nvPicPr>
          <p:cNvPr id="4" name="Content Placeholder 3" descr="Diagram&#10;&#10;Description automatically generated">
            <a:extLst>
              <a:ext uri="{FF2B5EF4-FFF2-40B4-BE49-F238E27FC236}">
                <a16:creationId xmlns:a16="http://schemas.microsoft.com/office/drawing/2014/main" id="{965AC619-F5A7-4915-B494-5FEE696958FE}"/>
              </a:ext>
            </a:extLst>
          </p:cNvPr>
          <p:cNvPicPr>
            <a:picLocks noGrp="1" noChangeAspect="1"/>
          </p:cNvPicPr>
          <p:nvPr>
            <p:ph idx="1"/>
          </p:nvPr>
        </p:nvPicPr>
        <p:blipFill>
          <a:blip r:embed="rId3"/>
          <a:stretch>
            <a:fillRect/>
          </a:stretch>
        </p:blipFill>
        <p:spPr>
          <a:xfrm>
            <a:off x="2625686" y="827059"/>
            <a:ext cx="3892627" cy="4316441"/>
          </a:xfrm>
          <a:prstGeom prst="rect">
            <a:avLst/>
          </a:prstGeom>
          <a:noFill/>
        </p:spPr>
      </p:pic>
    </p:spTree>
    <p:extLst>
      <p:ext uri="{BB962C8B-B14F-4D97-AF65-F5344CB8AC3E}">
        <p14:creationId xmlns:p14="http://schemas.microsoft.com/office/powerpoint/2010/main" val="121124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E2F5-EAC3-4C47-A2FC-A236CD5C7C13}"/>
              </a:ext>
            </a:extLst>
          </p:cNvPr>
          <p:cNvSpPr>
            <a:spLocks noGrp="1"/>
          </p:cNvSpPr>
          <p:nvPr>
            <p:ph type="title"/>
          </p:nvPr>
        </p:nvSpPr>
        <p:spPr/>
        <p:txBody>
          <a:bodyPr/>
          <a:lstStyle/>
          <a:p>
            <a:r>
              <a:rPr lang="en-GB" dirty="0"/>
              <a:t>Neurodiversity - prevalence </a:t>
            </a:r>
          </a:p>
        </p:txBody>
      </p:sp>
      <p:pic>
        <p:nvPicPr>
          <p:cNvPr id="4" name="Content Placeholder 3">
            <a:extLst>
              <a:ext uri="{FF2B5EF4-FFF2-40B4-BE49-F238E27FC236}">
                <a16:creationId xmlns:a16="http://schemas.microsoft.com/office/drawing/2014/main" id="{1B530D23-C8F1-4691-AD6C-7FE376715468}"/>
              </a:ext>
            </a:extLst>
          </p:cNvPr>
          <p:cNvPicPr>
            <a:picLocks noGrp="1" noChangeAspect="1"/>
          </p:cNvPicPr>
          <p:nvPr>
            <p:ph idx="1"/>
          </p:nvPr>
        </p:nvPicPr>
        <p:blipFill>
          <a:blip r:embed="rId2"/>
          <a:stretch>
            <a:fillRect/>
          </a:stretch>
        </p:blipFill>
        <p:spPr>
          <a:xfrm>
            <a:off x="4654447" y="38412"/>
            <a:ext cx="4137285" cy="4486213"/>
          </a:xfrm>
          <a:prstGeom prst="rect">
            <a:avLst/>
          </a:prstGeom>
        </p:spPr>
      </p:pic>
    </p:spTree>
    <p:extLst>
      <p:ext uri="{BB962C8B-B14F-4D97-AF65-F5344CB8AC3E}">
        <p14:creationId xmlns:p14="http://schemas.microsoft.com/office/powerpoint/2010/main" val="77902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905DB5-4156-44F4-994F-E6E855E73186}"/>
              </a:ext>
            </a:extLst>
          </p:cNvPr>
          <p:cNvPicPr>
            <a:picLocks noGrp="1" noChangeAspect="1"/>
          </p:cNvPicPr>
          <p:nvPr>
            <p:ph sz="half" idx="1"/>
          </p:nvPr>
        </p:nvPicPr>
        <p:blipFill rotWithShape="1">
          <a:blip r:embed="rId3"/>
          <a:srcRect t="5037" b="15458"/>
          <a:stretch/>
        </p:blipFill>
        <p:spPr>
          <a:xfrm>
            <a:off x="15" y="7"/>
            <a:ext cx="9143985" cy="5143493"/>
          </a:xfrm>
          <a:prstGeom prst="rect">
            <a:avLst/>
          </a:prstGeom>
          <a:noFill/>
        </p:spPr>
      </p:pic>
    </p:spTree>
    <p:extLst>
      <p:ext uri="{BB962C8B-B14F-4D97-AF65-F5344CB8AC3E}">
        <p14:creationId xmlns:p14="http://schemas.microsoft.com/office/powerpoint/2010/main" val="185156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46A3-56E5-49AC-A021-01DF504FE8CB}"/>
              </a:ext>
            </a:extLst>
          </p:cNvPr>
          <p:cNvSpPr>
            <a:spLocks noGrp="1"/>
          </p:cNvSpPr>
          <p:nvPr>
            <p:ph type="title"/>
          </p:nvPr>
        </p:nvSpPr>
        <p:spPr/>
        <p:txBody>
          <a:bodyPr/>
          <a:lstStyle/>
          <a:p>
            <a:r>
              <a:rPr lang="en-GB" dirty="0"/>
              <a:t>Dyslexia </a:t>
            </a:r>
          </a:p>
        </p:txBody>
      </p:sp>
      <p:sp>
        <p:nvSpPr>
          <p:cNvPr id="3" name="Content Placeholder 2">
            <a:extLst>
              <a:ext uri="{FF2B5EF4-FFF2-40B4-BE49-F238E27FC236}">
                <a16:creationId xmlns:a16="http://schemas.microsoft.com/office/drawing/2014/main" id="{8D036C8A-C649-4F6D-9F3E-F37543837F6B}"/>
              </a:ext>
            </a:extLst>
          </p:cNvPr>
          <p:cNvSpPr>
            <a:spLocks noGrp="1"/>
          </p:cNvSpPr>
          <p:nvPr>
            <p:ph idx="1"/>
          </p:nvPr>
        </p:nvSpPr>
        <p:spPr/>
        <p:txBody>
          <a:bodyPr/>
          <a:lstStyle/>
          <a:p>
            <a:pPr marL="285750" indent="-285750">
              <a:buFont typeface="Arial" panose="020B0604020202020204" pitchFamily="34" charset="0"/>
              <a:buChar char="•"/>
            </a:pPr>
            <a:r>
              <a:rPr lang="en-GB" sz="1400" dirty="0"/>
              <a:t>Specific learning difficulty that mainly affects development of literacy and language related skills</a:t>
            </a:r>
          </a:p>
          <a:p>
            <a:pPr marL="285750" indent="-285750">
              <a:buFont typeface="Arial" panose="020B0604020202020204" pitchFamily="34" charset="0"/>
              <a:buChar char="•"/>
            </a:pPr>
            <a:r>
              <a:rPr lang="en-US" sz="1400" b="0" i="0" baseline="0" dirty="0" err="1"/>
              <a:t>SpLD</a:t>
            </a:r>
            <a:r>
              <a:rPr lang="en-US" sz="1400" b="0" i="0" baseline="0" dirty="0"/>
              <a:t> that impairs people’s abilities around reading texts despite them having normal intelligence (National Institute of Neurological Disorders and Stroke, 2011)</a:t>
            </a:r>
            <a:endParaRPr lang="en-US" sz="1400" dirty="0"/>
          </a:p>
          <a:p>
            <a:pPr marL="285750" indent="-285750">
              <a:buFont typeface="Arial" panose="020B0604020202020204" pitchFamily="34" charset="0"/>
              <a:buChar char="•"/>
            </a:pPr>
            <a:r>
              <a:rPr lang="en-GB" sz="1400" dirty="0"/>
              <a:t>UK prevalence 5-10%, 4:1 M:F</a:t>
            </a:r>
          </a:p>
          <a:p>
            <a:pPr marL="285750" indent="-285750">
              <a:buFont typeface="Arial" panose="020B0604020202020204" pitchFamily="34" charset="0"/>
              <a:buChar char="•"/>
            </a:pPr>
            <a:r>
              <a:rPr lang="en-GB" sz="1400" dirty="0"/>
              <a:t>Employers should ensure they are not treated unfavourably and are offered reasonable adjustments or support. (Equality Act 2010)</a:t>
            </a:r>
          </a:p>
          <a:p>
            <a:pPr marL="285750" indent="-285750">
              <a:buFont typeface="Arial" panose="020B0604020202020204" pitchFamily="34" charset="0"/>
              <a:buChar char="•"/>
            </a:pPr>
            <a:r>
              <a:rPr lang="en-GB" sz="1400" dirty="0"/>
              <a:t>Educational psychologist makes diagnosis </a:t>
            </a:r>
          </a:p>
          <a:p>
            <a:endParaRPr lang="en-GB" dirty="0"/>
          </a:p>
        </p:txBody>
      </p:sp>
    </p:spTree>
    <p:extLst>
      <p:ext uri="{BB962C8B-B14F-4D97-AF65-F5344CB8AC3E}">
        <p14:creationId xmlns:p14="http://schemas.microsoft.com/office/powerpoint/2010/main" val="403904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3266-C4AE-4115-AAED-E8D09B8C37C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76507A4-DC1E-4B46-A0CB-0A33F5764036}"/>
              </a:ext>
            </a:extLst>
          </p:cNvPr>
          <p:cNvPicPr>
            <a:picLocks noGrp="1" noChangeAspect="1"/>
          </p:cNvPicPr>
          <p:nvPr>
            <p:ph idx="1"/>
          </p:nvPr>
        </p:nvPicPr>
        <p:blipFill>
          <a:blip r:embed="rId2"/>
          <a:stretch>
            <a:fillRect/>
          </a:stretch>
        </p:blipFill>
        <p:spPr>
          <a:xfrm>
            <a:off x="2193638" y="205927"/>
            <a:ext cx="4581916" cy="4257579"/>
          </a:xfrm>
          <a:prstGeom prst="rect">
            <a:avLst/>
          </a:prstGeom>
        </p:spPr>
      </p:pic>
    </p:spTree>
    <p:extLst>
      <p:ext uri="{BB962C8B-B14F-4D97-AF65-F5344CB8AC3E}">
        <p14:creationId xmlns:p14="http://schemas.microsoft.com/office/powerpoint/2010/main" val="254848007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2A85FD2-097B-44DB-8108-27C41FE6F8FF}" vid="{413774F9-D87D-4EFE-A58D-A539D3D7E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2" ma:contentTypeDescription="Create a new document." ma:contentTypeScope="" ma:versionID="bc67fd817faabb8b51074243ef186e68">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698e679091808e62140bc4eae8a1353b"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9A572E-523B-4E5B-A8ED-DF787158DBE3}">
  <ds:schemaRefs>
    <ds:schemaRef ds:uri="http://schemas.microsoft.com/sharepoint/v3/contenttype/forms"/>
  </ds:schemaRefs>
</ds:datastoreItem>
</file>

<file path=customXml/itemProps2.xml><?xml version="1.0" encoding="utf-8"?>
<ds:datastoreItem xmlns:ds="http://schemas.openxmlformats.org/officeDocument/2006/customXml" ds:itemID="{9EE276E6-A8B4-4F4C-98E0-03635D50AB2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D005FB-BFBF-4D6D-B9DD-BF269C1E3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9a593-3265-4a49-b71d-8db4c0af5911"/>
    <ds:schemaRef ds:uri="eef307fe-dfcd-4dc4-b0dc-232c2dad2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2495</TotalTime>
  <Words>836</Words>
  <Application>Microsoft Office PowerPoint</Application>
  <PresentationFormat>On-screen Show (16:9)</PresentationFormat>
  <Paragraphs>137</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Century Schoolbook</vt:lpstr>
      <vt:lpstr>Theme1</vt:lpstr>
      <vt:lpstr>Understanding Neurodiversity </vt:lpstr>
      <vt:lpstr>What is neurodiversity?</vt:lpstr>
      <vt:lpstr>Key takeaways</vt:lpstr>
      <vt:lpstr>What is neurodiversity</vt:lpstr>
      <vt:lpstr>Neurodiversity – classification </vt:lpstr>
      <vt:lpstr>Neurodiversity - prevalence </vt:lpstr>
      <vt:lpstr>PowerPoint Presentation</vt:lpstr>
      <vt:lpstr>Dyslexia </vt:lpstr>
      <vt:lpstr>PowerPoint Presentation</vt:lpstr>
      <vt:lpstr>Autism </vt:lpstr>
      <vt:lpstr>PowerPoint Presentation</vt:lpstr>
      <vt:lpstr>PowerPoint Presentation</vt:lpstr>
      <vt:lpstr>ADHD</vt:lpstr>
      <vt:lpstr>How can trainees struggle with ADHD</vt:lpstr>
      <vt:lpstr>How can ND impact training </vt:lpstr>
      <vt:lpstr>Lived experience commentary by Shirley Moore</vt:lpstr>
      <vt:lpstr>Workplace adjustments</vt:lpstr>
      <vt:lpstr>Workplace adjustments </vt:lpstr>
      <vt:lpstr>Workplace adjustments </vt:lpstr>
      <vt:lpstr>Trainer resources </vt:lpstr>
      <vt:lpstr>References and further reading</vt:lpstr>
      <vt:lpstr>Contact your local PSU</vt:lpstr>
      <vt:lpstr>PowerPoint Presentation</vt:lpstr>
    </vt:vector>
  </TitlesOfParts>
  <Company>RCoA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Name Title</dc:title>
  <dc:creator>Jen Bennett</dc:creator>
  <cp:lastModifiedBy>Ian Collings (HEIW)</cp:lastModifiedBy>
  <cp:revision>25</cp:revision>
  <cp:lastPrinted>2017-05-22T11:06:13Z</cp:lastPrinted>
  <dcterms:created xsi:type="dcterms:W3CDTF">2017-12-20T16:04:38Z</dcterms:created>
  <dcterms:modified xsi:type="dcterms:W3CDTF">2022-10-12T20:14:29Z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